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7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9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0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09" r:id="rId4"/>
    <p:sldMasterId id="2147483721" r:id="rId5"/>
    <p:sldMasterId id="2147483733" r:id="rId6"/>
    <p:sldMasterId id="2147483745" r:id="rId7"/>
    <p:sldMasterId id="2147483757" r:id="rId8"/>
    <p:sldMasterId id="2147483781" r:id="rId9"/>
    <p:sldMasterId id="2147483793" r:id="rId10"/>
    <p:sldMasterId id="2147483817" r:id="rId11"/>
    <p:sldMasterId id="2147483829" r:id="rId12"/>
    <p:sldMasterId id="2147483841" r:id="rId13"/>
    <p:sldMasterId id="2147483853" r:id="rId14"/>
    <p:sldMasterId id="2147483865" r:id="rId15"/>
    <p:sldMasterId id="2147483877" r:id="rId16"/>
    <p:sldMasterId id="2147483889" r:id="rId17"/>
    <p:sldMasterId id="2147483901" r:id="rId18"/>
    <p:sldMasterId id="2147483922" r:id="rId19"/>
    <p:sldMasterId id="2147483934" r:id="rId20"/>
    <p:sldMasterId id="2147483951" r:id="rId21"/>
  </p:sldMasterIdLst>
  <p:notesMasterIdLst>
    <p:notesMasterId r:id="rId127"/>
  </p:notesMasterIdLst>
  <p:sldIdLst>
    <p:sldId id="404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85" r:id="rId41"/>
    <p:sldId id="284" r:id="rId42"/>
    <p:sldId id="281" r:id="rId43"/>
    <p:sldId id="282" r:id="rId44"/>
    <p:sldId id="283" r:id="rId45"/>
    <p:sldId id="286" r:id="rId46"/>
    <p:sldId id="287" r:id="rId47"/>
    <p:sldId id="275" r:id="rId48"/>
    <p:sldId id="276" r:id="rId49"/>
    <p:sldId id="277" r:id="rId50"/>
    <p:sldId id="278" r:id="rId51"/>
    <p:sldId id="279" r:id="rId52"/>
    <p:sldId id="296" r:id="rId53"/>
    <p:sldId id="289" r:id="rId54"/>
    <p:sldId id="291" r:id="rId55"/>
    <p:sldId id="292" r:id="rId56"/>
    <p:sldId id="294" r:id="rId57"/>
    <p:sldId id="295" r:id="rId58"/>
    <p:sldId id="299" r:id="rId59"/>
    <p:sldId id="302" r:id="rId60"/>
    <p:sldId id="300" r:id="rId61"/>
    <p:sldId id="298" r:id="rId62"/>
    <p:sldId id="305" r:id="rId63"/>
    <p:sldId id="303" r:id="rId64"/>
    <p:sldId id="304" r:id="rId65"/>
    <p:sldId id="324" r:id="rId66"/>
    <p:sldId id="357" r:id="rId67"/>
    <p:sldId id="358" r:id="rId68"/>
    <p:sldId id="359" r:id="rId69"/>
    <p:sldId id="360" r:id="rId70"/>
    <p:sldId id="361" r:id="rId71"/>
    <p:sldId id="362" r:id="rId72"/>
    <p:sldId id="317" r:id="rId73"/>
    <p:sldId id="364" r:id="rId74"/>
    <p:sldId id="363" r:id="rId75"/>
    <p:sldId id="365" r:id="rId76"/>
    <p:sldId id="316" r:id="rId77"/>
    <p:sldId id="366" r:id="rId78"/>
    <p:sldId id="347" r:id="rId79"/>
    <p:sldId id="348" r:id="rId80"/>
    <p:sldId id="367" r:id="rId81"/>
    <p:sldId id="351" r:id="rId82"/>
    <p:sldId id="354" r:id="rId83"/>
    <p:sldId id="355" r:id="rId84"/>
    <p:sldId id="356" r:id="rId85"/>
    <p:sldId id="368" r:id="rId86"/>
    <p:sldId id="369" r:id="rId87"/>
    <p:sldId id="370" r:id="rId88"/>
    <p:sldId id="371" r:id="rId89"/>
    <p:sldId id="374" r:id="rId90"/>
    <p:sldId id="375" r:id="rId91"/>
    <p:sldId id="376" r:id="rId92"/>
    <p:sldId id="378" r:id="rId93"/>
    <p:sldId id="380" r:id="rId94"/>
    <p:sldId id="381" r:id="rId95"/>
    <p:sldId id="379" r:id="rId96"/>
    <p:sldId id="382" r:id="rId97"/>
    <p:sldId id="383" r:id="rId98"/>
    <p:sldId id="384" r:id="rId99"/>
    <p:sldId id="386" r:id="rId100"/>
    <p:sldId id="385" r:id="rId101"/>
    <p:sldId id="388" r:id="rId102"/>
    <p:sldId id="288" r:id="rId103"/>
    <p:sldId id="397" r:id="rId104"/>
    <p:sldId id="398" r:id="rId105"/>
    <p:sldId id="399" r:id="rId106"/>
    <p:sldId id="400" r:id="rId107"/>
    <p:sldId id="401" r:id="rId108"/>
    <p:sldId id="402" r:id="rId109"/>
    <p:sldId id="387" r:id="rId110"/>
    <p:sldId id="389" r:id="rId111"/>
    <p:sldId id="390" r:id="rId112"/>
    <p:sldId id="391" r:id="rId113"/>
    <p:sldId id="392" r:id="rId114"/>
    <p:sldId id="393" r:id="rId115"/>
    <p:sldId id="394" r:id="rId116"/>
    <p:sldId id="395" r:id="rId117"/>
    <p:sldId id="405" r:id="rId118"/>
    <p:sldId id="406" r:id="rId119"/>
    <p:sldId id="407" r:id="rId120"/>
    <p:sldId id="408" r:id="rId121"/>
    <p:sldId id="409" r:id="rId122"/>
    <p:sldId id="410" r:id="rId123"/>
    <p:sldId id="411" r:id="rId124"/>
    <p:sldId id="412" r:id="rId125"/>
    <p:sldId id="403" r:id="rId1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1" autoAdjust="0"/>
    <p:restoredTop sz="94660"/>
  </p:normalViewPr>
  <p:slideViewPr>
    <p:cSldViewPr snapToGrid="0">
      <p:cViewPr varScale="1">
        <p:scale>
          <a:sx n="62" d="100"/>
          <a:sy n="62" d="100"/>
        </p:scale>
        <p:origin x="6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24" Type="http://schemas.openxmlformats.org/officeDocument/2006/relationships/slide" Target="slides/slide103.xml"/><Relationship Id="rId129" Type="http://schemas.openxmlformats.org/officeDocument/2006/relationships/viewProps" Target="viewProps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44" Type="http://schemas.openxmlformats.org/officeDocument/2006/relationships/slide" Target="slides/slide23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130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tableStyles" Target="tableStyles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2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52" Type="http://schemas.openxmlformats.org/officeDocument/2006/relationships/slide" Target="slides/slide31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4ACEC-E07C-4655-90A9-FC0B9C1386DF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E66B9-9539-44D0-8AF2-60CF81346B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399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>
            <a:extLst>
              <a:ext uri="{FF2B5EF4-FFF2-40B4-BE49-F238E27FC236}">
                <a16:creationId xmlns:a16="http://schemas.microsoft.com/office/drawing/2014/main" xmlns="" id="{BBB72E60-5A93-4CDA-BE6C-1C33BF9E22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備忘稿版面配置區 2">
            <a:extLst>
              <a:ext uri="{FF2B5EF4-FFF2-40B4-BE49-F238E27FC236}">
                <a16:creationId xmlns:a16="http://schemas.microsoft.com/office/drawing/2014/main" xmlns="" id="{8297BB68-85CC-4817-A6F5-516FCB81A2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22532" name="投影片編號版面配置區 3">
            <a:extLst>
              <a:ext uri="{FF2B5EF4-FFF2-40B4-BE49-F238E27FC236}">
                <a16:creationId xmlns:a16="http://schemas.microsoft.com/office/drawing/2014/main" xmlns="" id="{97303312-D0FE-404E-841C-B860C4AC5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2630EE-943D-4385-A0DD-90A7F3E34E42}" type="slidenum">
              <a:rPr lang="zh-TW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TW"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897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xmlns="" id="{CFD09861-1F25-40D1-9ED7-5B5F99FEE2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xmlns="" id="{6A0FFA1C-F4E5-4502-BFA1-8DBA4E1019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TW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xmlns="" id="{31AE6F1E-4790-4C3E-8A19-1DE1B49B15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59E016-002F-49F6-A4FB-38B0B7205E6C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53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>
            <a:extLst>
              <a:ext uri="{FF2B5EF4-FFF2-40B4-BE49-F238E27FC236}">
                <a16:creationId xmlns:a16="http://schemas.microsoft.com/office/drawing/2014/main" xmlns="" id="{BBB72E60-5A93-4CDA-BE6C-1C33BF9E22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備忘稿版面配置區 2">
            <a:extLst>
              <a:ext uri="{FF2B5EF4-FFF2-40B4-BE49-F238E27FC236}">
                <a16:creationId xmlns:a16="http://schemas.microsoft.com/office/drawing/2014/main" xmlns="" id="{8297BB68-85CC-4817-A6F5-516FCB81A2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22532" name="投影片編號版面配置區 3">
            <a:extLst>
              <a:ext uri="{FF2B5EF4-FFF2-40B4-BE49-F238E27FC236}">
                <a16:creationId xmlns:a16="http://schemas.microsoft.com/office/drawing/2014/main" xmlns="" id="{97303312-D0FE-404E-841C-B860C4AC5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2630EE-943D-4385-A0DD-90A7F3E34E42}" type="slidenum">
              <a:rPr kumimoji="0" lang="zh-TW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 panose="020B0503040102020104" pitchFamily="34" charset="0"/>
                <a:ea typeface="Microsoft JhengHei UI" panose="020B060403050404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 panose="020B0503040102020104" pitchFamily="34" charset="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646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1910390710 h 166"/>
              <a:gd name="T8" fmla="*/ 2147483646 w 372"/>
              <a:gd name="T9" fmla="*/ 1712768286 h 166"/>
              <a:gd name="T10" fmla="*/ 2147483646 w 372"/>
              <a:gd name="T11" fmla="*/ 65875703 h 166"/>
              <a:gd name="T12" fmla="*/ 2147483646 w 372"/>
              <a:gd name="T13" fmla="*/ 4391713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CD75F-6C8E-4A95-974B-BFFA3395FA90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694C8-85FA-4AD0-BB1D-15BFAC1628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58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1A107-BC92-4D37-988A-C5F471A0CEE4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9EBD6-6502-4E24-9E50-C366BDABF7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96433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3E1B173-08F7-42DB-8921-DE6AEBF031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C4E56-CA53-44C8-8011-FC9E2F2AF3A0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A9E7BEB-974B-456D-B2A5-04F2A8FD0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81101E4-FC2A-4BE4-ACEF-5AAE3598E1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686B7-0946-48A9-90ED-87B9CE7CA385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3983173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0" y="76200"/>
            <a:ext cx="27178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76200"/>
            <a:ext cx="79502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A66B717-FD81-41A9-BEC5-27B6ABBF0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D8B65-164C-4FB7-851D-2A3D4FF31E74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10C4CB4-CA5D-49A3-9711-C7D3AF5BAC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C64F6EB-D663-401D-93E4-68E1FB0BD3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4264A-6F1C-4CCE-9DD2-3EFC58B3BD7E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7574731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1" y="2679701"/>
            <a:ext cx="11273367" cy="906463"/>
          </a:xfrm>
          <a:effectLst>
            <a:outerShdw dist="35921" dir="2700000" algn="ctr" rotWithShape="0">
              <a:srgbClr val="FFFFFF"/>
            </a:outerShdw>
          </a:effectLst>
        </p:spPr>
        <p:txBody>
          <a:bodyPr/>
          <a:lstStyle>
            <a:lvl1pPr>
              <a:defRPr sz="46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77484" y="3597275"/>
            <a:ext cx="8534400" cy="519113"/>
          </a:xfrm>
          <a:effectLst>
            <a:outerShdw dist="17961" dir="2700000" algn="ctr" rotWithShape="0">
              <a:srgbClr val="FFFFFF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FF0066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A054726-E27E-4E79-AF57-009D8B8BAD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19A52-F588-404E-BE92-9861ED80A813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AE0617A-AE21-45F5-B93D-571C67DEE8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918DA49-FC38-4DA6-AA11-A76E4B8F23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DEC6D-5EF0-412E-82EC-4EC481FD7150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5151842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B7BF55C-332F-4007-B1B8-1A80582189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2C2B5-8E93-4292-8EDA-1F54544E0A48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440806C-1E75-4465-ABDD-5C90C331F0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6DA60C0-DE09-4C9E-B65A-6D45AF99D2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6649FE-7313-4CB0-A239-87E2CE2BB101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6145533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286D1F4-8BA6-4981-A965-576A9EE0ED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0B435-6BBF-4934-A50C-2F9C7A1179A5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15A4E80-B333-42ED-96CC-7B5FEF4ED3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C2F56E7-E9F7-41B3-AF73-3BF96F510E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2E2128-1553-45DD-B6F7-90B88901969D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355129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A74BF5B-06CF-4BB9-BD6A-2E993EEFF9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16D03-CA52-4EC2-B28E-FEBA5C9785A2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E85C848-9FC5-43C5-BBB9-6E3C62074D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B84C912-3F11-4B9A-91FB-6FD351C30A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EE1C0-F18B-4414-B8B2-16745BB152DA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2572362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1D71777-BA76-4DED-B314-4C928B07D1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D1D7-BE40-4A41-8B95-B00D960E36D4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48D0419-5BB2-4F10-83DE-2924AD72AA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A47EFC7-4D7B-4D2E-858A-6F2E4385FD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3E926-F2A8-48CB-909D-32962B5CBB54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000668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14B8E13-C66C-41F7-9C64-A900D5DFE2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5182C-B6BE-4243-A2DF-5F4FE6BCB450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804BBBB-A112-412C-8284-841B204D20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5A79BDE-000F-49B0-8587-987773BBB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4BA5B-C53B-4ED2-B2E5-AEEEF5CD500C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0109216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8CEBCD8-335E-4171-895E-D0A89C2217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6EF7B-3D75-4D56-8E80-14AF5A5939E9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F2D4197-82C6-4648-BDB9-82E0DA952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2F3E8FE-9D78-4940-BF4B-B8DBC311BA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45A2C-37DB-4CD0-A525-19A4A3543E2F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9709789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E3B983-AFA4-4099-9963-34B511577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82EE7-67FF-48B8-8EC9-BE2C655B4144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6E3532-C41A-430F-B7EE-60402E437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FD7784-BC2B-4978-B4F9-FD8846AFBA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F4875F-5269-41BC-AC7A-A2F3D86A1B2C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37636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9E880-E84B-4DA1-B8D9-822E1C4EACEC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9EDE-9229-4920-9116-6FA8A0AC9C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15889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BD45BF-E061-4459-981A-E0CA889B1A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54635-4745-4F78-9B30-2DD091A14AD6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822694-B9F9-4E29-BE54-7C7543DE24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54CB080-A881-4547-AC50-C5DD29EA05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593C4-988B-4617-B641-4724718A9CA2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7773921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7D65A8E-8C8C-49FB-A9A6-86AD4AD13F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FDDCC-1009-4CF5-B048-DED179619BFC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2C0AD89-5C4B-4027-9658-6035844F96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9A9E5BB-5DED-4C3D-9801-77B37C5790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9FC44-77E0-402E-B0E8-83DAA44372E1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475828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74663"/>
            <a:ext cx="2743200" cy="5651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74663"/>
            <a:ext cx="8026400" cy="5651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E952F9C-C536-402C-95D7-9706C6F818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7049F-0D4B-4C27-AEF8-B4C5A92FEA14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3B020E2-BD92-40A0-9A6F-13DA0E0A48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59BE482-D42C-4FDD-ACFE-A2577242F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2496C-B9A9-4DFE-90B2-51AD8F1320DF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7325408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1" y="533400"/>
            <a:ext cx="11273367" cy="1009650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77484" y="1554163"/>
            <a:ext cx="8534400" cy="517525"/>
          </a:xfrm>
          <a:effectLst>
            <a:outerShdw dist="35921" dir="2700000" algn="ctr" rotWithShape="0">
              <a:srgbClr val="FFFFFF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0099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DD4F1F5-CE05-4B44-B636-EC1E4C23C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621735B-C95A-4CFC-A705-2D82E946C891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135F0FD-F100-43CA-8708-441BA85DA3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C152C58-C0B1-4A79-A24F-0939EE9F62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E132236-EB49-4A1E-B40B-82828ECA061B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2460827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D5634FE-9274-4FEE-A530-6C35545BBB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04DEA-74D2-44AB-8C01-F472E3D4D4B5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12B18B3-5F46-43A6-861E-5AF5C8A402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19E34D8-A2B9-49C1-8372-C7334E646C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D564F6-8805-454B-A894-38AB3B02FF7D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2234989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BA0A7D1-4CF1-4F2F-996C-2716075481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040C4-2B09-4826-961C-4C09C7E6E898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5BB458C-7972-44C3-A5C6-224F8D22F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1668454-365A-46C1-8946-D7549D851B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96179-C501-48FA-9999-3DE691897791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5444562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7E72D9-C06F-4903-B651-768A06F87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4F4D2-0986-4BE2-9685-46886BAA7783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C90CCE7-97A9-4FC0-AFCD-FD8A097123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75F2B3D-E88F-4A89-A9E9-6712696392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FB084-4813-4F93-B64D-512589E6D008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3656834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4025043E-2A88-494F-BAE0-8857A693A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10E0C-E42E-4183-9691-7E6491202063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E00075D-83F1-4F1D-8E56-89F91D4DC4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20B99E38-CDA4-4A67-8A9A-9A5C1239AF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27B87-7804-4011-9439-9149304C65E3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4060249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6B77939-9DB0-4728-BBAF-9E41FAD409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7164C-097F-42FB-86FD-1EA895ED7E48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908A6A5-3D77-4F25-B003-C38D72305F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6CF2830-EEF7-4D38-81FC-87D513D9ED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07978-57F1-48D0-9EA3-6DEA7E6FF05B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6528641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274486C-1C6E-4CB7-8A3B-7F560608A0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2851A-62C0-48B3-94B2-05423F66DA55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6A3BCE7-1F4D-4BD5-AC71-F37C56251A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850C835D-E26F-458F-841D-D8A075AC09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3E750-68CC-42AB-8681-0071B2F46E00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384957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DA43-0645-4F89-A095-B752235C6C68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81BE8-7F9F-4924-9F44-DA987833D3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25834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3EF981-2289-434B-9FFE-08E2D6E56F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CBE9B-FCFB-4F20-A458-8D89161F4D24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030D02-37F8-40A5-BF17-435424F048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328399-2E67-4BEF-9680-C93E6B43F9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F5D2-8028-4087-8728-82EC8FC5E57C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987643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18FF94-E497-43DA-A429-48BB465546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75D7A-72F6-4B89-995F-521DC89569F5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383223-3446-4A75-99E6-2CFC3B04DD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9D28A41-7C5B-4DFB-BF1D-907E30023C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11A6CB-60C0-4D67-B236-BA1FC2DF512C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599171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1AEBCEC-C354-419B-A8AB-966139F54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7D055-8676-45B5-BB60-18EBC0BB207C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1D47C1A-644F-4A10-A1AC-3B1DCE5AF0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5642B7E-B8F4-4653-B1A4-0C7BE5D25A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2D0A9-483E-4A07-B8A1-FF3EBD87986A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8669618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29951DE-AF65-4D98-B368-E40DB6767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34071-AF0D-410F-87F0-0FB0CFDEA480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B2F2E10-323D-4E00-93DC-A46BC8991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021CF83-B2B1-4F2E-8526-1634D58B36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905F23-3FB9-42A0-A095-9620D18F6248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2504346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9685" y="2381251"/>
            <a:ext cx="11273367" cy="981075"/>
          </a:xfrm>
        </p:spPr>
        <p:txBody>
          <a:bodyPr/>
          <a:lstStyle>
            <a:lvl1pPr algn="ctr">
              <a:defRPr sz="46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9167" y="3360739"/>
            <a:ext cx="8534400" cy="561975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FF33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83B290D-4C3B-4D15-8F13-7EC9B64B33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ffectLst>
            <a:outerShdw dist="17961" dir="2700000" algn="ctr" rotWithShape="0">
              <a:srgbClr val="FFFFFF"/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AAE37-4395-4907-8A29-F4131B7AEDDB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A931AD8-0B77-44FF-8107-CC3F492C01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dist="17961" dir="2700000" algn="ctr" rotWithShape="0">
              <a:srgbClr val="FFFFFF"/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50CF8CE-47F1-4BBB-86A6-FA19D2B2A4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dist="17961" dir="2700000" algn="ctr" rotWithShape="0">
              <a:srgbClr val="FFFFFF"/>
            </a:outerShdw>
          </a:effectLst>
        </p:spPr>
        <p:txBody>
          <a:bodyPr/>
          <a:lstStyle>
            <a:lvl1pPr>
              <a:defRPr/>
            </a:lvl1pPr>
          </a:lstStyle>
          <a:p>
            <a:fld id="{11B30817-ACF3-4256-BEA8-8163B84691C7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6594888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C427D88-1B23-4354-BF6E-457FF587C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DB783-41D7-4F24-AA30-C87FD5C6EFDA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F1A4B0F-EBAF-49A3-AF0A-AFEE425496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35B1022-919F-42AF-B726-6EEBFF16A1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B271C-C987-43C1-A382-DCD9A6CCAC7B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2716562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2E4CABB-E3E9-4677-B9C1-874897806D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D882E-7538-4628-B941-F4CF8B075CF8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11174CB-ED42-4E18-8244-A21DB2C27F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9060EE4-5A61-414D-86A6-F70CB5DB06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25F85-C8B5-45C4-B93A-D577A1C7E6CE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7718310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21BF575-C1BB-4230-83CA-B810F6DFE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1B1C5-9A40-466E-AAA1-EF5A7D86C1AF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C17DBB-F4F0-417A-A651-4BFFCF7A49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6FCA7A-5E76-4FB1-A22E-C01D964C5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C6BDC6-981C-4790-96B7-D5CB6A2AFEC8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7829155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368EED79-E8AA-4B30-9B68-116CB86945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2A864-6A10-4B1D-9B40-92A07EC685A7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EBCCF93-3865-45BB-A648-FD980AE501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72AB5E5-0127-41DC-8410-614B606543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D581B-1E4A-47DE-A2DE-87D972992C3F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4434991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4E5436C-E0FA-470F-911A-C6487442B8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A3431-73D5-45CE-A32F-E0B81399F1C5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BBF6998-D827-47F6-91E5-CE3437FC3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F28A43B-E4F4-4A3D-B556-FE16BB308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B02D0-20C4-4ADD-BFC3-9659897F8087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4163346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D2CB-ABA4-4808-8C93-D105B4C6BB26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B27C1-8FD1-4952-BFE0-41A53481BC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45206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492B87DA-FCB1-45F8-A990-8A1DBEAB31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2A091-F167-4263-9E07-7C85868DED31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70BF358-7901-40C3-8EAA-17A3BB35F9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5172C09-D111-4768-8AA0-8299B08BA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62E1D-C51F-4D5E-8B98-61799A0C7A0D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4657030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F9BAAAE-D80B-41F5-BFCD-2E8A358961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1A6D0-7CBF-4AA9-B3F7-2640F83A3F16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ABFDBDE-4E31-4899-A3A6-BE586D0F53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AAE166-6C12-48B5-866B-E7B1D7C5D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FDD8C-253F-4C94-B247-E789E12D1BCF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9739829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87307B-D068-4DBD-A132-B937DE00A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9C651-5E73-48B2-93B8-847278BED97A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605383-BCE7-4EF9-8B26-1C5BE9268A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E027E4-B617-40B2-B432-9E9058D5A7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3074C-7484-4EBF-B619-04CAAD913B8F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504468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5DE1A4F-EC0C-4A59-875B-C0453E34B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D9060-8B62-44BD-91BD-81813B737C3D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EAD2C14-7F01-411D-9117-1D7D43515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948CA03-4CE7-4EAC-8C6B-D51CE9D7E3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4E59A0-D168-4196-87BE-B0A547A98BF9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4649418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38139"/>
            <a:ext cx="2743200" cy="5788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38139"/>
            <a:ext cx="8026400" cy="5788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E4A8F12-B136-42AB-A995-9D6554E4C0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160BF-A8F5-42CA-BBF6-C2979CEE1126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A5CD6F0-4196-4A70-9954-9A2B978E0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B404774-82F9-4D44-8D3E-8C829B4630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ED12C-95EB-496B-A522-9E8675824853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8267637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6900" y="512763"/>
            <a:ext cx="11273367" cy="1046162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defRPr sz="4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66384" y="1554163"/>
            <a:ext cx="8534400" cy="573087"/>
          </a:xfrm>
          <a:effectLst>
            <a:outerShdw dist="17961" dir="2700000" algn="ctr" rotWithShape="0">
              <a:srgbClr val="000000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99FF33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4A9A19-3FCB-45B7-B413-62A1A9E7DD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ffectLst>
            <a:outerShdw dist="1796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40806EF-62C8-4B2B-9F9D-C03077D07EE6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0AB1889-E54E-4322-9F5A-1D29CA484B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dist="1796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1D56CD1-4DD8-4E9C-9229-04528E389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dist="17961" dir="2700000" algn="ctr" rotWithShape="0">
              <a:srgbClr val="000000"/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0122DA-3274-4BFA-9AE1-B51ABC554B61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9035947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616BE69-85B8-42E9-909E-EF48591998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5BB64-FFDF-40D8-A0CD-A70E4626346E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D98E3D6-AADF-4F12-9BED-E158BB3905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1BF0735-4FC7-4A77-9045-80AA7C3CC2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9E927-C61E-47A0-86FD-FB18494EEB06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8532733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374475F-3500-4D84-807E-9D2BBDFD1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44AEC-C1F1-4E17-82A5-F26575C62328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90FD762-1875-4BCF-B082-1AB6CEF19E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3B55F2-9F86-44AA-AC03-427E4E0285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6C4BE-6750-4DEF-BF8C-3BC0C41A2675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4331558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A669285-C75A-484E-A5C9-8C70828A19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AD260-ACBE-4FE6-B299-59501438046D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40FB9F-59D2-4E9B-B582-CD8F22898F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E953BD8-D982-45E8-8A40-2DF3D5FE1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3FCFB-6571-44A1-A703-D5B4A65FD2E8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2713324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1A57A11-0E33-4867-8E69-628944AA66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AA134-7C68-4A79-B1B0-9051DAA76CE7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DA29F20-E1F6-44ED-8702-D92A1C292A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0235C22-C528-46F9-A3D2-F9F908B366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BC7E9A-84E1-4F68-AAE9-0512541DBCE1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75230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1A34-265A-4AF0-8C3E-DC23C3802C22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7CC01-F5BA-45A1-AFA2-F0F4FC5F79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223965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C624347-7D91-49A7-B688-BDBFE2777A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4C4A6-EAB4-4671-BB69-AF3AE6794CBF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FCCCC78-CC13-49B9-A72B-F61D119BA7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E61B8AEE-76E7-4CED-832F-720A96C23D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8FD3C-4A38-434D-916C-9C331770591C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540091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4CB582CA-69BB-4607-B5A1-6FC4C4E858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1A698-E6B6-47BF-A8BD-5898DA2B6F7C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EC038C13-36DC-4F0C-9653-E2209ED2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AEECEE4A-5C22-4158-BA80-31584C556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998E2-D256-4498-B7DB-E865BDAD0CAF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419791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4EC8CC-11A2-45F8-A9BA-4F22CDEB96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CF556-EA8B-4FA3-8A1F-620641FCDA32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2723B8B-0901-4115-87ED-F646C7EDC0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E312EF9-84B7-4E11-8ED9-697E4875C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0CB86-961D-4442-8988-88329293BAF0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7549922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9305325-65D5-4287-BD6C-B06096CB2C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88074-A685-4606-A67F-48BB3228D1C2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E606905-8D8B-48A6-96D7-90C5C78308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8659F1-CCFF-46E3-9F6E-EEB10E21D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3FB77-011A-4001-B4E4-D8C67392008F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8304822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913D8F-2094-4F09-9F1C-A1984CF5DF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04313-6200-42AE-B792-8CAF8157BB0B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4805592-E7E0-4ED8-BFA9-32DF4BBBB5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676C3CE-4B25-4CEE-9789-D04F89074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498D54-EEBD-4CA6-A549-CE1D99E00D92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85949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49239"/>
            <a:ext cx="2743200" cy="5876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49239"/>
            <a:ext cx="8026400" cy="5876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6F3A690-2F38-4884-A96B-9E1550CFF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EE513-6131-496F-893F-5384CD394D87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4211D1F-85F1-4A5E-B657-7CCCE0E69B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5A571E8-DDF8-4FFA-B5E8-CF3D994A0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53F8C-281E-43B9-AA6B-4B60A6714856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9378351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5029200"/>
            <a:ext cx="9245600" cy="9144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5867400"/>
            <a:ext cx="8432800" cy="5334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81271B1-D40C-4D91-9A02-D1C4B9285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508000" y="6400800"/>
            <a:ext cx="3454400" cy="381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40049C9-0217-4E5F-8D7D-F702192B8E36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3C1630C-E8A1-48DD-BF00-FE3C3AA2D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368800" y="6400800"/>
            <a:ext cx="3860800" cy="381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8E87BE9-2C8C-42F2-886C-6185505B2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36000" y="6400800"/>
            <a:ext cx="3048000" cy="381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C58295-6821-4AFB-9D0E-0E0056E6A1D7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862609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39D4ECF-768C-4048-A132-82D77CE286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22A38-83D6-4684-A61D-6406D91CE356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1E09754-B927-4028-A2AD-A60AC0EF53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529EF8E-149E-4400-BC43-A1F4A04C3C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634F6-131E-427E-BC63-31DD7F65E126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9298223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E931082-E7D0-4F01-B62C-EB5CB03606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A31AE-75ED-4866-BFC5-CBDD366766D6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F561AAB-2895-461D-A62E-2957A3A67B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BD41F5E-3492-4BCC-919B-E7C5CAC61E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C6A69-6335-47F4-906F-374D221C626A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5492628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638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752600"/>
            <a:ext cx="5638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6774AC0-7E02-4D8F-AD91-58BB9654C5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E860-3A5C-4E05-A16F-AF7A1F14B243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CB8E08-2BCE-4195-9FE1-07AF0EA6E6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679B1F-75AA-4630-BAF8-96A9BA5F9B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CE3E7-04B5-40C4-AA08-B5144CDD1D13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15156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40AFC-BD45-4E92-AE53-488943646754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B79F1-0F72-4D49-B66A-267A6AB358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27217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0EA293B-AAF8-4F57-ABB6-E4F1430E09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C048E-7B7A-4A98-AB26-EEBD4C373794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5530BCB0-0E14-4EE0-AE3D-9AF42B27A5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A8F21A80-8298-437E-B569-B1467D5C5B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D2BA14-FDF9-4D16-80EA-D88E17DF922C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40683785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0DA6874-56F7-43E8-AD1C-37BD13107C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14324-7887-4158-9BDA-122A865388ED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D01D513-4DF0-453E-9448-FA5C8C3916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3C646A9-1AB6-454A-AF20-8F3719E259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BD9497-9321-4CB8-98FB-B1F807562BA9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0591000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1E88605-8375-49B1-8528-00CA458DA5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5573E-0A29-4353-905B-83E3FD3DEEE2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EE26B713-5D9B-4631-8519-BA3CDBD89F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DD7114C-FC79-41EE-8B8E-E8C4FEC18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1017E6-4924-4742-A631-FABF7FB0FB78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946971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937A6C4-E54C-4826-8218-546CFBED39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FA867-5371-4B4A-90FB-44FBA7787A77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73A0BE-8A6D-4602-89D8-EB784A6EB6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8368417-6DF7-4C45-B573-8D2BE1C765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1984B-034D-45CC-B894-E4188CC31FC7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1925542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5BE3A0-EE25-4D16-B1CA-91AC1254BF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4CE7E-2682-4395-B0E9-91D0565D6B81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842B9E-2CF7-42F0-B4AC-E35BE37F0D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F202FFB-1BD7-4B30-B75C-7F94E1215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735DE-B380-49B0-9337-E58FC6D6D8EC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7998607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8063F77-3C41-43E9-9342-97B96686A1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F4779-C9E8-40D5-91B1-9FD470399EAC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16FBEF4-3CCA-45BB-8B9A-11096DC668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43CCB78-E0F3-45CF-91DB-C6C602E31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E8D4C-205A-4CEC-9062-31292D4EC7FD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8814152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7000" y="76200"/>
            <a:ext cx="28702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76200"/>
            <a:ext cx="84074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690A6D5-C307-41FF-B3DA-58D5F33D1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078F-8046-4708-B604-CA69967277C2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7061F93-3A41-4E15-90E7-DC058FA77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F9E269D-321E-4876-BA8F-CC6D6EE666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0AEE1-531D-464A-8B0B-3B5A5679130E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2071143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10200"/>
            <a:ext cx="12192000" cy="685800"/>
          </a:xfrm>
        </p:spPr>
        <p:txBody>
          <a:bodyPr/>
          <a:lstStyle>
            <a:lvl1pPr algn="r">
              <a:defRPr sz="36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6096000"/>
            <a:ext cx="11887200" cy="457200"/>
          </a:xfrm>
        </p:spPr>
        <p:txBody>
          <a:bodyPr/>
          <a:lstStyle>
            <a:lvl1pPr marL="0" indent="0" algn="r">
              <a:buFontTx/>
              <a:buNone/>
              <a:defRPr sz="2800" b="1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57A568D-DE88-4A0D-BA18-86E1EF1098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629400"/>
            <a:ext cx="28448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2E5FD98-3AA9-436A-817D-F9BEB1EC691D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E50F013-AA52-46FB-A5B5-55995C1E45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629400"/>
            <a:ext cx="38608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F4EE5BA-BB6A-4B0D-9116-BEC67451D9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629400"/>
            <a:ext cx="28448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C1A6FE-8804-4F05-8E1B-8DA3460A261C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0111871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F534BE6-FBFB-461D-82E3-7A04201C27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9BF84-DE1F-4177-82A2-BD6B873E1387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7BDF0AB-9C4D-44F1-8A11-08C10BC62A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C092FB1-171F-41D5-A27D-937196DD7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F93FC-DC6B-4767-B957-07653EB4E64E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14051939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C8687B6-030C-4531-8EA4-B9D922AAC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6B42-D4BA-4463-B5B7-2205FDE8EF00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9ACFA94-C308-4DAD-A52E-3FFC836349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CA71A98-11F7-4B6A-80F8-834F32AE5E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9F7A0-8CD7-45CD-AF0E-DC3193A61373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392144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D3AB4-E559-478E-A439-1F9CE8E0C49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5FD30-201C-4BFC-ACB4-776D60F3B7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93137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5200" y="1371600"/>
            <a:ext cx="4724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62800" y="1371600"/>
            <a:ext cx="4724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DBD03FC-D66E-4890-8354-9C73BD29E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F3D68-AA08-45BC-B28E-F797E2A75029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D1CDBAE-DE0D-427F-AD99-8BEF6D99F8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B191C0B-7118-40F6-BA36-761C50074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8E0A0-FCE7-4162-8C10-F8561CA5782D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9442389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6419714-01E5-417A-A24B-50E59640DD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B1B1-025E-4061-B9FA-F15EAB1EBA84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DF9C568E-6A72-4E16-B3BD-99F3966F39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44B9252-2862-419D-B154-22653B2C32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AFC2B-C077-479B-BFB1-1F519AFA3BE2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1096521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88DD85E-5D97-454D-91B8-891356128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F7984-8608-423F-9B29-49AD4B2351B9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BD4F887-8663-4073-BC94-D6A902F2D7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60C2F99-6087-4893-B67C-E8D7FAD716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9B32A-0D5F-44A5-B1A8-5AC583CA56F0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0131093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61E0D3B-6A80-482F-8283-AB075626C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877F0-5B7A-4B55-8108-1388CF372823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B26FEE9-F9A8-4DA5-96D7-64158D04D6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BD57BAB-FDE7-46DC-9458-8DA62B5266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ED6A9D-AD79-4E06-BDAF-31DE369D891D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4568984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ABC5ECD-A2D4-499B-BC07-9654DCF64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AE696-F38C-4587-BEEE-3E3B371CA529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1D769A2-3096-4C29-AF32-27A1CF954F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89927A6-CFBD-443C-AF24-453C1CEDD9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C4F34-F3A5-45BA-882F-A0A7D754F156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6269391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9AC9742-6558-46EA-BEE0-C201C90639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7F415-7017-4780-BE2F-7ED0D721FCA0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87675E-EDF5-42CA-91EB-B8288293F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CFD093C-79FE-4C1D-BF92-F285E312E3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64B07-E318-4848-8641-9EE40CC19692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41906649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9E3ADC0-C73A-44C5-BE32-F105E85B7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0D93D-5AF2-48BD-B2B3-4F09E46CAFD5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0B65D98-AA11-494A-BF4C-D0E3C8900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979D942-F5D2-4C4C-8721-0F31D27FCC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389803-69C4-49E9-822F-BD22A6BEAB78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39269088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0400" y="304800"/>
            <a:ext cx="24384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5200" y="304800"/>
            <a:ext cx="71120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86D5BC4-D600-48C6-9EEF-DC15466EA2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F5220-6E91-48DF-BF8F-9334F18E65AB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29CF052-AD70-4B5F-80B6-F9686D174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C4257EF-207B-4FB3-B9A2-FDFFDCCAA7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4D7A6E-0417-4DA8-9791-B3F7A23ADD4D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0581023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zh-TW" sz="66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grpSp>
        <p:nvGrpSpPr>
          <p:cNvPr id="4" name="群組中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手繪多邊形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群組中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手繪多邊形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群組中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手繪多邊形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手繪多邊形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手繪多邊形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手繪多邊形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手繪多邊形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手繪多邊形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手繪多邊形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手繪多邊形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手繪多邊形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手繪多邊形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群組中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手繪多邊形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手繪多邊形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手繪多邊形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手繪多邊形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手繪多邊形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手繪多邊形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手繪多邊形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手繪多邊形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手繪多邊形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群組中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手繪多邊形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手繪多邊形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手繪多邊形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手繪多邊形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手繪多邊形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群組中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群組中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手繪多邊形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手繪多邊形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手繪多邊形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手繪多邊形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群組中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群組中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手繪多邊形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手繪多邊形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群組中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群組中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手繪多邊形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手繪多邊形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手繪多邊形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手繪多邊形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手繪多邊形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手繪多邊形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手繪多邊形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手繪多邊形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手繪多邊形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群組中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06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2020/3/3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729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1910390710 h 166"/>
              <a:gd name="T8" fmla="*/ 2147483646 w 372"/>
              <a:gd name="T9" fmla="*/ 1712768286 h 166"/>
              <a:gd name="T10" fmla="*/ 2147483646 w 372"/>
              <a:gd name="T11" fmla="*/ 65875703 h 166"/>
              <a:gd name="T12" fmla="*/ 2147483646 w 372"/>
              <a:gd name="T13" fmla="*/ 4391713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CD75F-6C8E-4A95-974B-BFFA3395FA90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694C8-85FA-4AD0-BB1D-15BFAC1628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1381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zh-TW" sz="52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2020/3/3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7821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2020/3/3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271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2020/3/3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63701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894" name="手繪多邊形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5" name="手繪多邊形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6" name="手繪多邊形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897" name="群組中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898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9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0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1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2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3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4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5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6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7" name="手繪多邊形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8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9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0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1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2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3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4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5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6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7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8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9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0" name="手繪多邊形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1" name="手繪多邊形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2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3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4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5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6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7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8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9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0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1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2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3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4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5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6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7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8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9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0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1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2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3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4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5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6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7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8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9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0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1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2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3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4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5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6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7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8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9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0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1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2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3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4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5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6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7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8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9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0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1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2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3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4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5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6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7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8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9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0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81" name="群組中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82" name="手繪多邊形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3" name="手繪多邊形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4" name="手繪多邊形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5" name="手繪多邊形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6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7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8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9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0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1" name="手繪多邊形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2" name="手繪多邊形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3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4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5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6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7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8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9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0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1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2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3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4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5" name="手繪多邊形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6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7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8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9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0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1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2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3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4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5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6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7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8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9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0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1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2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3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4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5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6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7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8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9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0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1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2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3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4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5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6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7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8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9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0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1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2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3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4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5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6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7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8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9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0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1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2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3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4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5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6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7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8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9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0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1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2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3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4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5" name="群組中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066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7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8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9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0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1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2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3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4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5" name="手繪多邊形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6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7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8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9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0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1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2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3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4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5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6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7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8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9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0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1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2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3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4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5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6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7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8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9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0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1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2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3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4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5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6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7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8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9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0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1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2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3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4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5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6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7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8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9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0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1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2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3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4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5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6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7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8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9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0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1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2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3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4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5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6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7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8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9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0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1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2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3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4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5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6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7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48" name="群組中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1149" name="手繪多邊形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0" name="手繪多邊形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1" name="手繪多邊形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2" name="手繪多邊形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3" name="手繪多邊形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4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5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6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7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8" name="手繪多邊形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9" name="手繪多邊形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0" name="手繪多邊形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1" name="手繪多邊形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2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3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4" name="手繪多邊形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5" name="手繪多邊形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6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7" name="手繪多邊形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8" name="手繪多邊形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9" name="手繪多邊形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0" name="手繪多邊形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1" name="手繪多邊形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2" name="手繪多邊形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3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4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5" name="手繪多邊形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6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77" name="群組中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1178" name="手繪多邊形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9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0" name="手繪多邊形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1" name="手繪多邊形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2" name="手繪多邊形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3" name="手繪多邊形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4" name="手繪多邊形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5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6" name="手繪多邊形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7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8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9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0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1" name="手繪多邊形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2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3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4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5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6" name="手繪多邊形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7" name="手繪多邊形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98" name="手繪多邊形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199" name="群組中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1200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1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2" name="手繪多邊形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3" name="手繪多邊形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4" name="手繪多邊形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5" name="手繪多邊形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6" name="手繪多邊形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7" name="手繪多邊形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8" name="手繪多邊形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9" name="手繪多邊形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0" name="手繪多邊形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1" name="手繪多邊形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2" name="手繪多邊形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3" name="手繪多邊形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4" name="手繪多邊形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5" name="手繪多邊形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6" name="手繪多邊形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7" name="手繪多邊形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8" name="手繪多邊形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9" name="手繪多邊形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0" name="手繪多邊形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1" name="手繪多邊形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2" name="手繪多邊形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3" name="手繪多邊形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4" name="手繪多邊形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5" name="手繪多邊形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6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7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8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9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0" name="手繪多邊形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1" name="手繪多邊形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2" name="手繪多邊形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3" name="手繪多邊形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4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5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236" name="群組中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1237" name="群組中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1263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4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5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6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7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8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9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0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1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2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3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4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5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6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7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8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9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0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1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2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3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4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5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6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7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8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9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0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1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2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3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4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5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6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7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8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9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0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1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2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3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4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5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6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7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8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9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8" name="群組中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1254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5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6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7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8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9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0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1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2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9" name="群組中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1247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8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9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0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1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2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3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40" name="群組中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1241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2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3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4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5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6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1310" name="群組中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1311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2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3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4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5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6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7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8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19" name="群組中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132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28" name="群組中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1329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0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1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2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3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4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5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6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37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/>
          <a:p>
            <a:fld id="{9E583DDF-CA54-461A-A486-592D2374C532}" type="datetimeFigureOut">
              <a:rPr lang="en-US"/>
              <a:t>3/3/2020</a:t>
            </a:fld>
            <a:endParaRPr/>
          </a:p>
        </p:txBody>
      </p:sp>
      <p:sp>
        <p:nvSpPr>
          <p:cNvPr id="133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/>
          <a:p>
            <a:endParaRPr/>
          </a:p>
        </p:txBody>
      </p:sp>
      <p:sp>
        <p:nvSpPr>
          <p:cNvPr id="133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5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2020/3/3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502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2020/3/3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898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2020/3/3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0998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2020/3/3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66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2020/3/3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440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1893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01138-D339-466D-A8CA-4B2A93A22334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FEA1B-6AA0-429A-AF1F-DFE87F87F9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249629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70972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4626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6925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646682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0364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56824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448825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47195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4230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993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8FF0D-B2BC-4C03-8A5E-9B95D804E147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C8F97-0C13-43DB-B914-4EF9F49886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325179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2020/3/3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790924"/>
      </p:ext>
    </p:extLst>
  </p:cSld>
  <p:clrMapOvr>
    <a:masterClrMapping/>
  </p:clrMapOvr>
  <p:transition spd="med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1794281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2020/3/3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2537918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8622117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1659908"/>
      </p:ext>
    </p:extLst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3861549"/>
      </p:ext>
    </p:extLst>
  </p:cSld>
  <p:clrMapOvr>
    <a:masterClrMapping/>
  </p:clrMapOvr>
  <p:transition spd="med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1045526"/>
      </p:ext>
    </p:extLst>
  </p:cSld>
  <p:clrMapOvr>
    <a:masterClrMapping/>
  </p:clrMapOvr>
  <p:transition spd="med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4929885"/>
      </p:ext>
    </p:extLst>
  </p:cSld>
  <p:clrMapOvr>
    <a:masterClrMapping/>
  </p:clrMapOvr>
  <p:transition spd="med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9149434"/>
      </p:ext>
    </p:extLst>
  </p:cSld>
  <p:clrMapOvr>
    <a:masterClrMapping/>
  </p:clrMapOvr>
  <p:transition spd="med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218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01138-D339-466D-A8CA-4B2A93A22334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FEA1B-6AA0-429A-AF1F-DFE87F87F9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4768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EC16-A1B6-418E-9EAF-A6293A6A3E8D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E0195-3CC4-4EB8-B642-B54BDC5C8F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43846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972147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6400" y="3124200"/>
            <a:ext cx="8636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6400" y="5056632"/>
            <a:ext cx="8636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00216"/>
            <a:ext cx="2645664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136" y="6300216"/>
            <a:ext cx="5084064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3760" y="6300216"/>
            <a:ext cx="9144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01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5694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marca de agu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96287" y="3200400"/>
            <a:ext cx="10695709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1084" y="3833095"/>
            <a:ext cx="62992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s-ES_tradnl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1084" y="5056909"/>
            <a:ext cx="62992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98744"/>
            <a:ext cx="26416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83200" y="6298744"/>
            <a:ext cx="508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19808" y="6312393"/>
            <a:ext cx="9144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5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94561"/>
            <a:ext cx="103632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557016"/>
            <a:ext cx="103632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73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 con marca de agu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0258" y="1689847"/>
            <a:ext cx="11241737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196354"/>
            <a:ext cx="7112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560619"/>
            <a:ext cx="7112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22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 con imagen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3700" y="4069804"/>
            <a:ext cx="7385051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872470" y="445180"/>
            <a:ext cx="7221663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1143570" y="632632"/>
            <a:ext cx="6679463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10823" y="5230907"/>
            <a:ext cx="7377277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47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735139"/>
            <a:ext cx="475488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35139"/>
            <a:ext cx="475488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529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101" y="1419367"/>
            <a:ext cx="42672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6489" y="2174876"/>
            <a:ext cx="475488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73663" y="1419367"/>
            <a:ext cx="42672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352" y="2174876"/>
            <a:ext cx="475488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53" y="1897041"/>
            <a:ext cx="4305300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614" y="1897041"/>
            <a:ext cx="4305300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53" y="1897041"/>
            <a:ext cx="4305300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614" y="1897041"/>
            <a:ext cx="4305300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2752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735138"/>
            <a:ext cx="97536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219200" y="3870960"/>
            <a:ext cx="97536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6457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E465C-E644-4B31-9B64-F156C319A8E6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58654-CA48-4921-ADC3-3C03B049F7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645120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6193536" y="1735138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193536" y="3870960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735139"/>
            <a:ext cx="475488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575599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735138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219200" y="3870960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6193536" y="1735138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6193536" y="3870960"/>
            <a:ext cx="475488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41122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4599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929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690048"/>
            <a:ext cx="4751917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0" y="368490"/>
            <a:ext cx="475488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198" y="2866031"/>
            <a:ext cx="4751917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9847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061" y="1524000"/>
            <a:ext cx="475488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0059" y="2699983"/>
            <a:ext cx="475488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838705" y="505650"/>
            <a:ext cx="5134567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1078391" y="667561"/>
            <a:ext cx="4624885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76135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417879" y="3520798"/>
            <a:ext cx="5450699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654743" y="3682580"/>
            <a:ext cx="4938812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225975" y="241256"/>
            <a:ext cx="5450699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462839" y="403038"/>
            <a:ext cx="4938812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4579" y="1524000"/>
            <a:ext cx="475488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4576" y="2699983"/>
            <a:ext cx="475488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1440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74"/>
            <a:ext cx="97536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745710" y="379100"/>
            <a:ext cx="6708436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928736"/>
            <a:ext cx="97536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997544" y="564564"/>
            <a:ext cx="6204769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452372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74"/>
            <a:ext cx="97536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51583" y="116368"/>
            <a:ext cx="529208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398869" y="304999"/>
            <a:ext cx="4797940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5553973" y="323141"/>
            <a:ext cx="6390257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5781981" y="507668"/>
            <a:ext cx="591048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926106"/>
            <a:ext cx="97536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1149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42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06019-F0AA-452F-B580-21FC961ECEA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E586-C699-4637-8E25-20BFF277A0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76943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8910" y="450851"/>
            <a:ext cx="1128111" cy="5357812"/>
          </a:xfrm>
        </p:spPr>
        <p:txBody>
          <a:bodyPr vert="eaVert" anchor="t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450851"/>
            <a:ext cx="79248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3269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BCC9-0F23-43A4-8507-B354E3E218AF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EE5B-61C4-4012-B2A6-EDF1AEDB9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657154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5ABE-6BC8-432E-93FB-CE9199D308D3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B4-BF96-4A90-9450-BD1E972E2C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31307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784B-E804-402A-BF24-57A431D4DCF1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8E35-5D81-4586-8B57-C1CEA51CD2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010736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EFB1-93D7-49DA-93BF-CF77CEBF0B4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84F-A86A-4371-8A4F-150E64D6E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302860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41A3E-B8DA-4709-B3F7-D290E81C76AB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658A-3B01-4481-8F48-E1ECAF6401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749012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41D0-B727-4F1A-B3AE-FF024FEFFF3C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9AD4-08F3-4B0B-BE24-9870BED033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578741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E5C-103A-41C2-8B46-B2AEFAC70DAE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5C4C-F963-4D0C-91A9-CAF3BB142D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964190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DB2-2178-4D78-9D33-B8586253A512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4E05-2B77-4A5D-A8F0-6F7E43099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098290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4F3B-EAA7-423C-A39F-82527CF960C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FD6E-DA26-4FF4-B7AD-09ECBE3F4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1415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F712B-E947-446E-84D6-15A1EDDEFDA5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E015C-FC7B-4AC9-AD09-CCD3313DBF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885575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C4D8-A70E-4CA2-A05C-782D854B3B74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D2C-EC61-4DCB-BC99-ECAB08A9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272330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CED-F4A8-408A-BAD9-40ABE3011494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DBEE-2AED-40B3-884E-A141E635A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149640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3134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0425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0744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165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8327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9261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4207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10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44D9-943F-41A7-BEC3-A9542CA3886C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56F8C-F913-4419-90D0-8597C586DE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812431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948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057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447562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687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0052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5881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6972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7519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1375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13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A779-0EF6-4262-ADA2-669725625E2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CD78-DEC7-4754-85B8-7DDF737E9D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022737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991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6593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3396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6373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05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1336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7371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2625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26201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2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1A107-BC92-4D37-988A-C5F471A0CEE4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9EBD6-6502-4E24-9E50-C366BDABF7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919510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428334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3172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8136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27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9E880-E84B-4DA1-B8D9-822E1C4EACEC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9EDE-9229-4920-9116-6FA8A0AC9C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5465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DA43-0645-4F89-A095-B752235C6C68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81BE8-7F9F-4924-9F44-DA987833D3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9687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D2CB-ABA4-4808-8C93-D105B4C6BB26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B27C1-8FD1-4952-BFE0-41A53481BC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477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8FF0D-B2BC-4C03-8A5E-9B95D804E147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C8F97-0C13-43DB-B914-4EF9F49886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0722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1A34-265A-4AF0-8C3E-DC23C3802C22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7CC01-F5BA-45A1-AFA2-F0F4FC5F79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6186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40AFC-BD45-4E92-AE53-488943646754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B79F1-0F72-4D49-B66A-267A6AB358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2468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D3AB4-E559-478E-A439-1F9CE8E0C49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5FD30-201C-4BFC-ACB4-776D60F3B7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93389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>
            <a:normAutofit/>
          </a:bodyPr>
          <a:lstStyle>
            <a:lvl1pPr algn="l" latinLnBrk="0">
              <a:defRPr lang="zh-TW" sz="54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9270385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F6630-B243-47B0-86AD-D8C6120C38E5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CCC1E-AF6E-4008-A317-8F9277C02115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40103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>
            <a:normAutofit/>
          </a:bodyPr>
          <a:lstStyle>
            <a:lvl1pPr latinLnBrk="0">
              <a:defRPr lang="zh-TW" sz="44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92910392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354F5-9BCB-474F-B7A4-C63D13C117EC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93799-FD2E-4C30-AAE1-1349C6D85577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3386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52249-9379-4527-A39C-6ED27EFD2D69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116F-FACF-47CE-BCE6-120298D99C57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53227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C2378-92D6-4D81-B787-A2797B4F64C7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FB91F-3B6C-408F-A6C5-1BCB6EC47170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13531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B8ABC-9056-403F-9282-81177A88F26A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40B04-6DEF-4BF2-B278-E87AD50B0735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1407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EC16-A1B6-418E-9EAF-A6293A6A3E8D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E0195-3CC4-4EB8-B642-B54BDC5C8F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44744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8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9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0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1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2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3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4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5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6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7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8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sp>
        <p:nvSpPr>
          <p:cNvPr id="36" name="圖片版面配置區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37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39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0" name="文字版面配置區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2" name="日期版面配置區 5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D1AFE-2187-4BDF-A6C3-E3C4FF79F6B3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33" name="頁尾版面配置區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34" name="投影片編號版面配置區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5875E-4DDB-400F-A63C-9A02E5EA03B9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53825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0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1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2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3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4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5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6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7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8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9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0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grpSp>
        <p:nvGrpSpPr>
          <p:cNvPr id="21" name="群組 20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2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3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4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5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6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7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8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9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0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1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2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3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grpSp>
        <p:nvGrpSpPr>
          <p:cNvPr id="34" name="群組 33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5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6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7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8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9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0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1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2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3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4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5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6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sp>
        <p:nvSpPr>
          <p:cNvPr id="78" name="圖片版面配置區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79" name="圖片版面配置區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80" name="圖片版面配置區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81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2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3" name="文字版面配置區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7" name="日期版面配置區 5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EF53A-EB4F-4477-AF29-25869E540759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48" name="頁尾版面配置區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49" name="投影片編號版面配置區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80DD9-5272-4A13-961B-41BAAFD3E46C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52742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三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8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9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0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1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2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3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4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5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6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7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8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sp>
        <p:nvSpPr>
          <p:cNvPr id="97" name="圖片版面配置區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11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25" name="圖片版面配置區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26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5" name="日期版面配置區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1E74E-979D-4D43-820F-4292933958E1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46" name="頁尾版面配置區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47" name="投影片編號版面配置區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00EE1-37A0-474D-8819-A311A9027AA5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1782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>
            <a:normAutofit/>
          </a:bodyPr>
          <a:lstStyle>
            <a:lvl1pPr latinLnBrk="0">
              <a:defRPr lang="zh-TW" sz="36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2C4BB-8722-43FB-B29D-78F7372FC403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DFA2D-7938-47C0-8918-5BC7817442DC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409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/>
          <p:cNvGrpSpPr>
            <a:grpSpLocks/>
          </p:cNvGrpSpPr>
          <p:nvPr/>
        </p:nvGrpSpPr>
        <p:grpSpPr bwMode="auto"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6" name="手繪多邊形 42"/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7" name="手繪多邊形 43"/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grpSp>
          <p:nvGrpSpPr>
            <p:cNvPr id="8" name="群組 9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手繪多邊形 41"/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9A5315"/>
                  </a:solidFill>
                </a:endParaRPr>
              </a:p>
            </p:txBody>
          </p:sp>
          <p:sp>
            <p:nvSpPr>
              <p:cNvPr id="18" name="手繪多邊形 44"/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9" name="手繪多邊形 45"/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0" name="手繪多邊形 46"/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1" name="手繪多邊形 47"/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2" name="手繪多邊形 48"/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3" name="手繪多邊形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4" name="手繪多邊形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5" name="手繪多邊形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6" name="手繪多邊形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>
            <a:normAutofit/>
          </a:bodyPr>
          <a:lstStyle>
            <a:lvl1pPr latinLnBrk="0">
              <a:defRPr lang="zh-TW" sz="36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latinLnBrk="0">
              <a:buNone/>
              <a:defRPr lang="zh-TW" sz="32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4C554-4825-4253-B809-CFECBBA92112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20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21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4CF82-7297-4C72-B222-C3370F8E52C5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90350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7B1F4-D542-4F99-9FC4-3AD804C83980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AD202-132A-420F-9BB4-640FD748CC8B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57853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1B19C-77FC-4C5B-9E0B-F30A01E818DF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B808B-350D-475B-96ED-90EAE19354D5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0277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60104-E483-4702-AA70-54BEC1D0EA21}" type="datetimeFigureOut">
              <a:rPr lang="zh-TW" altLang="en-US"/>
              <a:pPr>
                <a:defRPr/>
              </a:pPr>
              <a:t>2020/3/3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6ECC7718-9BF5-43A6-B1CF-59EE389EFC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217866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85B69-0F00-4D57-A3F1-81936D541B10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49EF-B311-4DC3-9E4C-BBC8EDD144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919101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DFDD1-B96C-49C6-86B6-56DF69F8F177}" type="datetimeFigureOut">
              <a:rPr lang="zh-TW" altLang="en-US"/>
              <a:pPr>
                <a:defRPr/>
              </a:pPr>
              <a:t>2020/3/3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8E0334C1-4F64-4476-94B2-903AEE83015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47806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E465C-E644-4B31-9B64-F156C319A8E6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58654-CA48-4921-ADC3-3C03B049F7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66121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3F222-0136-4732-AE3A-74FB8631CF84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23EE4-7FFE-4588-B8DD-01AAF9E56C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9661022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D3600-487F-4B82-99AB-446AB0F0FB55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992F1-9BD5-4D1A-9435-2EE26C22E7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36914934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1F6FA-F8B5-4492-AB97-07B592D73298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3D97B-9427-4BD7-97E5-899160949F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089430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AB0E-5BE0-4AD3-91C0-A2E9449EA551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DA5423-ABCC-4421-AFD4-878B1EA431B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1537329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FB7AB684-5F3D-4F88-838E-E6992880F878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9AAB076-42C3-43FA-92EF-D6C228164C4A}" type="slidenum">
              <a:rPr lang="en-US" altLang="zh-TW">
                <a:solidFill>
                  <a:srgbClr val="637052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484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10D84-4351-41DE-B732-69148CD78128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45501F-29A1-4DFC-84B6-32276F4C98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1211396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FDEA3-2C7C-4791-9EAD-73A71C24C977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E088-0F0A-4C0D-B793-2A9161D39F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432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9617D-81B4-4486-B311-7F16AA9227D3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65345E-C56C-4762-8543-62A1E58F1F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7008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60104-E483-4702-AA70-54BEC1D0EA21}" type="datetimeFigureOut">
              <a:rPr lang="zh-TW" altLang="en-US"/>
              <a:pPr>
                <a:defRPr/>
              </a:pPr>
              <a:t>2020/3/3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6ECC7718-9BF5-43A6-B1CF-59EE389EFC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3122717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85B69-0F00-4D57-A3F1-81936D541B10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49EF-B311-4DC3-9E4C-BBC8EDD144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327280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06019-F0AA-452F-B580-21FC961ECEA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E586-C699-4637-8E25-20BFF277A0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47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DFDD1-B96C-49C6-86B6-56DF69F8F177}" type="datetimeFigureOut">
              <a:rPr lang="zh-TW" altLang="en-US"/>
              <a:pPr>
                <a:defRPr/>
              </a:pPr>
              <a:t>2020/3/3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8E0334C1-4F64-4476-94B2-903AEE83015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7688856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3F222-0136-4732-AE3A-74FB8631CF84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23EE4-7FFE-4588-B8DD-01AAF9E56C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3690247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D3600-487F-4B82-99AB-446AB0F0FB55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992F1-9BD5-4D1A-9435-2EE26C22E7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9483882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1F6FA-F8B5-4492-AB97-07B592D73298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3D97B-9427-4BD7-97E5-899160949F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6552868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AB0E-5BE0-4AD3-91C0-A2E9449EA551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DA5423-ABCC-4421-AFD4-878B1EA431B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2038675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FB7AB684-5F3D-4F88-838E-E6992880F878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9AAB076-42C3-43FA-92EF-D6C228164C4A}" type="slidenum">
              <a:rPr lang="en-US" altLang="zh-TW">
                <a:solidFill>
                  <a:srgbClr val="637052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5991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10D84-4351-41DE-B732-69148CD78128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45501F-29A1-4DFC-84B6-32276F4C98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4506809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FDEA3-2C7C-4791-9EAD-73A71C24C977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E088-0F0A-4C0D-B793-2A9161D39F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326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9617D-81B4-4486-B311-7F16AA9227D3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65345E-C56C-4762-8543-62A1E58F1F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31160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6600" b="1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7">
            <a:extLst>
              <a:ext uri="{FF2B5EF4-FFF2-40B4-BE49-F238E27FC236}">
                <a16:creationId xmlns:a16="http://schemas.microsoft.com/office/drawing/2014/main" xmlns="" id="{8859832E-2B87-43C6-9BB9-F5EA5B71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4FF3D-3AA9-4E8F-8347-7979C0B742AB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5" name="頁尾版面配置區 8">
            <a:extLst>
              <a:ext uri="{FF2B5EF4-FFF2-40B4-BE49-F238E27FC236}">
                <a16:creationId xmlns:a16="http://schemas.microsoft.com/office/drawing/2014/main" xmlns="" id="{AF9938A2-29D8-41ED-BEE3-E8AF2E0B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9">
            <a:extLst>
              <a:ext uri="{FF2B5EF4-FFF2-40B4-BE49-F238E27FC236}">
                <a16:creationId xmlns:a16="http://schemas.microsoft.com/office/drawing/2014/main" xmlns="" id="{2BBDC070-5699-4638-9A69-22C0FE3D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2279C-BB32-46D7-A948-E8FCC176E146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37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F712B-E947-446E-84D6-15A1EDDEFDA5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E015C-FC7B-4AC9-AD09-CCD3313DBF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7559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54937CA0-49CA-47C3-B621-F37580B6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D11C4-D724-4390-890E-00C88A2DF97E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7F1E6629-686A-458F-81F1-7FDAD804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DF3E5E76-0E7F-41FC-A740-E2481E969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C55EA-97B9-4F9B-9F90-52BE972E5ADB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1734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>
            <a:normAutofit/>
          </a:bodyPr>
          <a:lstStyle>
            <a:lvl1pPr latinLnBrk="0">
              <a:defRPr lang="zh-TW" sz="52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200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44D089E-CD07-404F-BF53-AD1737C06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E5336-8BC2-4FD2-96ED-6979FCAE96F5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2ECA1C0-7CF6-4F81-AF55-16954EC77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A210436-5E65-45E5-AC18-A904AC87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DE2EA-BF5D-4E2B-BDC6-A80711113837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117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xmlns="" id="{A2738158-94F4-42CF-95CB-FB70061F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A316-FD87-40AF-85F8-1BDD1903736A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xmlns="" id="{2414602F-7667-445A-BF11-F844582F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xmlns="" id="{DCD08176-7E65-4C74-ACC3-8103B0C7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6842-D143-4ECF-8686-0BAA0D41F98A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4205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xmlns="" id="{F4233F71-2052-4F87-88A6-E89A9F076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373C4-C26D-45FB-83EB-8AE2267C149B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xmlns="" id="{8134CF77-FDD0-408F-A7F6-97A6358F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xmlns="" id="{C0D4D51A-A296-4644-A95C-DC96C1CF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588CB-51B5-42AD-8ED9-55D5D6965BA1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9649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xmlns="" id="{EF06A214-99C3-4B12-AE8C-63A901DA3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C5E06-9D6A-4F09-80E8-F9397C896B49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xmlns="" id="{7BA523CF-0D74-4287-9A3B-76AE6C6B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xmlns="" id="{FB5DA939-29D6-4BA8-BE00-77EB3CEAF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5C2B7-45EC-4020-A1BB-E3C246636560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4430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BF80178E-9801-4F04-A4A3-8009FDA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30607-EAC6-41A7-9D9C-18943E990BB0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AF59B831-8377-48E8-9526-468FC122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F7AE7F4-E12A-45E2-94A8-955BF4A6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75FDA-7706-4868-9EF3-136D5EDA5B7E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3809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3A9AE37C-E5FA-478C-9565-323C97222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027DA-85FD-44CC-AFDC-4C9598C5E411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226BF57F-9EAD-4972-B421-AFAF0A59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9F52BD3D-D3AD-44B3-9945-B4F1D6851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86F97-55B1-44E0-9896-3B7054A9F503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8436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7">
            <a:extLst>
              <a:ext uri="{FF2B5EF4-FFF2-40B4-BE49-F238E27FC236}">
                <a16:creationId xmlns:a16="http://schemas.microsoft.com/office/drawing/2014/main" xmlns="" id="{D79C15EF-9CBD-4CAD-AB49-F258B6FA24AB}"/>
              </a:ext>
            </a:extLst>
          </p:cNvPr>
          <p:cNvSpPr/>
          <p:nvPr/>
        </p:nvSpPr>
        <p:spPr>
          <a:xfrm>
            <a:off x="1293813" y="533400"/>
            <a:ext cx="6858000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日期版面配置區 4">
            <a:extLst>
              <a:ext uri="{FF2B5EF4-FFF2-40B4-BE49-F238E27FC236}">
                <a16:creationId xmlns:a16="http://schemas.microsoft.com/office/drawing/2014/main" xmlns="" id="{2135F295-072B-4934-8D1F-4ED078AB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507E-8364-4F1E-A913-EDC35E03ABB5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7" name="頁尾版面配置區 5">
            <a:extLst>
              <a:ext uri="{FF2B5EF4-FFF2-40B4-BE49-F238E27FC236}">
                <a16:creationId xmlns:a16="http://schemas.microsoft.com/office/drawing/2014/main" xmlns="" id="{5B658481-3020-4F7B-B145-0EACB9AAF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6">
            <a:extLst>
              <a:ext uri="{FF2B5EF4-FFF2-40B4-BE49-F238E27FC236}">
                <a16:creationId xmlns:a16="http://schemas.microsoft.com/office/drawing/2014/main" xmlns="" id="{E5414910-316D-461C-BD88-42638081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51B08-7713-491A-98A2-9592C3A27F84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9697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C58026C1-797A-47D6-A309-9D341A9A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F55C-D1DA-42A2-9232-651B7961A102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33D8A32-CFB0-44BC-8E11-4862D1B7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B7B03A9-7AC5-4C89-ACFD-2058370B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F725-6409-46DF-ADEE-CEB9DE3BB906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2765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02152B5-A484-4526-A726-5A01A87C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9849-F7B5-464D-9405-628F3EC62518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F8A56F8-30A7-4881-ADC0-4B977B2A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AF82FC9-2B5B-40B6-95FA-AC808F40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707EE-51A6-4958-990E-BFE906D614BC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23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44D9-943F-41A7-BEC3-A9542CA3886C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56F8C-F913-4419-90D0-8597C586DE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39787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7C9BDD-2437-4FCA-9BFC-44A2EF7C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CDD27-EE8A-4FDB-B18F-562D110C57F8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74B52-9E5C-4D14-B452-F49F6E43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028305-4333-4034-BC4B-6EF94CB4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C239A-6A29-4C7E-8A06-AE4418C6A9B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16635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87F660-4268-41F3-8EF5-3360B8416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D75BE-3F15-49F2-B212-043BFC0CA680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C6FE65-5137-465A-B8A8-7FC334F98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1554FC-C03B-43FA-98B3-D98D9DFA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912DB-2904-4234-913A-75DAFBBD511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77648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25AE65-9DC6-4E70-A848-4CE38B84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A854A-99EE-4F72-9534-BBC75171C2BE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E32D0F-760B-40BB-BFCB-715733F8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26574C-0108-4CFE-8133-D9E249F9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CF84A-ECD8-4041-9E4A-1E4A97CD958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64311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40A8291-BAF9-427C-AB1E-1C0F18415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C4AD0-DBD1-405D-B251-67FC5D8C3667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A57BA22-990C-4885-BC55-A4A4529F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D559B7C-FF99-43D8-B090-96A85BC7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0ACA4-974D-41AC-A2EE-BCD618F8FF5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65036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B571221-CD42-47E3-8BBB-5DDE0C9F8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88935-837A-45F6-8257-8049808C163A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6F7FE742-46F0-4A12-B2CC-607D2D0B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5D15E26F-FE9F-4637-892F-45CB8A19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7552D-2FBA-475F-A5AA-C2F17B9DED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7358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FFE37D17-8EE0-4681-B08A-534A9D52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7A460-25F1-46EE-97BD-E815F3C052D1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684071F-7500-4E8F-8452-2765B2591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8F1718E4-3010-49B1-A964-BA760C78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296DF-6549-43F3-A79D-76B0DED6341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36730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AE09EDBC-7021-40F3-9163-239B1C69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61691-E9DE-4931-9EAD-900F8288AAE2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26E1E1F5-8DA4-44B4-BCB8-7DB5D091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479CC96B-D2AD-4915-87C5-D44CEC526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15A6B-3C50-42CC-B4DC-A3B19DDE9E8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05857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EA83E4D-C82E-4E95-B5AD-6791ED4E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6E7E1-B695-4E5A-AC00-07DF36ADC8C6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1EEFF21-6920-4F74-B48F-AE3BB863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1A9EA62-ABE6-4765-AC23-8B0E879AF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C1124-E3B2-45DE-981B-5D2D3A5E51F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76604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7FA5258-549F-40A8-BD8A-31652EBE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04D95-5BB8-4DEA-8B60-06C8575334EB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0B65CDA-E2C7-45E2-B780-33F3D6F4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37B6A90-2FDA-41C6-96DA-78C9C3534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ADE84-5DF7-4EBF-9426-ABCF406460E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13452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29FBB0-6454-45FE-A93E-B52061E0A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84634-222A-432B-B18B-5223E0862EDE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7FFE23-6E5A-42A0-9888-CCAB9B58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43C0B-56E5-450A-AEC0-BD2CED69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07BFA-DB4A-4EF0-9813-50A8770934C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520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A779-0EF6-4262-ADA2-669725625E2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DCD78-DEC7-4754-85B8-7DDF737E9D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7773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8559F9-03B8-49E5-BED1-530FF5B37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5A021-96C3-46E9-8053-54A3353D5539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07EF9F-4FAC-422C-81C9-7DBB73A3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CB39BA-1404-4279-B95A-8FEE0D3F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6B1F9-CD19-42E3-AD48-9ADBB9B1AD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07792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2400" y="2743201"/>
            <a:ext cx="9347200" cy="91757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581400"/>
            <a:ext cx="8534400" cy="5334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4D4B740-158D-44E0-853F-B89777B1B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246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90FCD-7277-48E6-B9AA-492524B751D4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A31C4C6-35D7-4C95-A2C1-63B0574765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577920F-735A-4B41-8497-518E5056E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246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C0DF887D-10B5-4289-80A2-90DEC1CD89E2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1800510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BB80238-BE81-4B7D-8DE1-ADB780B95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C3A61-3FF2-4828-89A4-C5A7582F62EA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D7DE5EE-17CE-4DC4-AB33-39EDE3D8F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1F07B81-043D-4F1D-936F-37E15758CC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85A5B1-2F4E-4088-9F02-948DC1764564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4153513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D59F534-90D7-45B8-BE82-68D17597D6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5AC28-C90C-43D7-9954-640778CCBA57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D315CDD-D099-4FF1-8A77-81428052FC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909B991-88B5-40D1-9A94-9330EDC8B4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BF8ADB-8F3F-4CAD-AC2B-5C7262CE24C4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41258926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524000"/>
            <a:ext cx="53340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524000"/>
            <a:ext cx="53340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073BCD-8672-4CD6-94EB-B5C74F643D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8F4A4-4BCA-4232-8488-6045450E6C5B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D68F18-DD31-4F8E-9B1F-1D19275EA3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31F4E06-90EB-4D06-A924-D635A45C9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AF912-24DC-4BC9-8297-91EDF380A5DB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6415380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F6913E5-A214-42CD-98D5-BDA69717B6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1DF48-E70F-4853-B6A8-CECAC7592484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61684E72-3974-44ED-8C23-F42C5712CD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B5EC839-6041-4934-B4E1-CA1827E93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C0CF2-35E6-450C-ADCF-48539DD8DD9C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6197896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130894A-64E6-4CE2-AE3A-9B407C488B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A4DA3-76B2-424E-8988-DF1657B6DECB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943932B-AB66-43C0-B692-86573C2527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013D22C-550F-41DC-B0B6-5E4BFFED74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69892-E0AA-4B64-AE40-AD063072A20E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6208855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11DD551-C104-43CD-B84C-BE9EB01291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C43C3-53A8-4435-A52B-8B3D88990B5D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0FD0F68-B49F-40C3-AC03-356817B843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3DCDAF5-BC65-47E7-8F85-F1FB7D5674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B52296-6800-4D3D-BB4A-8E1DBC99E6EC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1417552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86E0380-C691-48F9-8BAE-A9558E7EC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96375-7377-4DB0-9336-45916E0BF757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63CD96-5C5A-4A1D-90D8-4EF190BD04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6B4F8C0-4B40-4F9E-B3FE-CEF7705B67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F73B9F-3B14-40BB-B4C9-4247DD102713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258604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1026BB9-5C59-478B-B8A4-14575051C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8611D-5D63-45D9-B71C-F6821454CA24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A59F472-4E67-4E09-8201-6D9B80478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EAE255D-36D7-4496-BE70-D6BEF6B754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9D891-CD44-407D-AC7A-19CA99322269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02937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3.xml"/><Relationship Id="rId21" Type="http://schemas.openxmlformats.org/officeDocument/2006/relationships/theme" Target="../theme/theme18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24" Type="http://schemas.openxmlformats.org/officeDocument/2006/relationships/image" Target="../media/image35.png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23" Type="http://schemas.openxmlformats.org/officeDocument/2006/relationships/image" Target="../media/image34.png"/><Relationship Id="rId10" Type="http://schemas.openxmlformats.org/officeDocument/2006/relationships/slideLayout" Target="../slideLayouts/slideLayout210.xml"/><Relationship Id="rId19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Relationship Id="rId22" Type="http://schemas.openxmlformats.org/officeDocument/2006/relationships/image" Target="../media/image3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334035256 w 22"/>
                <a:gd name="T1" fmla="*/ 2092026176 h 136"/>
                <a:gd name="T2" fmla="*/ 258117975 w 22"/>
                <a:gd name="T3" fmla="*/ 1230604787 h 136"/>
                <a:gd name="T4" fmla="*/ 0 w 22"/>
                <a:gd name="T5" fmla="*/ 0 h 136"/>
                <a:gd name="T6" fmla="*/ 0 w 22"/>
                <a:gd name="T7" fmla="*/ 538388859 h 136"/>
                <a:gd name="T8" fmla="*/ 303669123 w 22"/>
                <a:gd name="T9" fmla="*/ 1907434478 h 136"/>
                <a:gd name="T10" fmla="*/ 334035256 w 22"/>
                <a:gd name="T11" fmla="*/ 209202617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1331463414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1470804210 w 140"/>
                <a:gd name="T7" fmla="*/ 2147483646 h 504"/>
                <a:gd name="T8" fmla="*/ 0 w 140"/>
                <a:gd name="T9" fmla="*/ 0 h 504"/>
                <a:gd name="T10" fmla="*/ 92891241 w 140"/>
                <a:gd name="T11" fmla="*/ 939577574 h 504"/>
                <a:gd name="T12" fmla="*/ 1331463414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123725864 w 132"/>
                <a:gd name="T1" fmla="*/ 339357040 h 308"/>
                <a:gd name="T2" fmla="*/ 0 w 132"/>
                <a:gd name="T3" fmla="*/ 0 h 308"/>
                <a:gd name="T4" fmla="*/ 0 w 132"/>
                <a:gd name="T5" fmla="*/ 447336244 h 308"/>
                <a:gd name="T6" fmla="*/ 1051683611 w 132"/>
                <a:gd name="T7" fmla="*/ 2147483646 h 308"/>
                <a:gd name="T8" fmla="*/ 1902309252 w 132"/>
                <a:gd name="T9" fmla="*/ 2147483646 h 308"/>
                <a:gd name="T10" fmla="*/ 2041502324 w 132"/>
                <a:gd name="T11" fmla="*/ 2147483646 h 308"/>
                <a:gd name="T12" fmla="*/ 1190876683 w 132"/>
                <a:gd name="T13" fmla="*/ 2147483646 h 308"/>
                <a:gd name="T14" fmla="*/ 123725864 w 132"/>
                <a:gd name="T15" fmla="*/ 33935704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436271086 w 37"/>
                <a:gd name="T1" fmla="*/ 1213028493 h 79"/>
                <a:gd name="T2" fmla="*/ 576502770 w 37"/>
                <a:gd name="T3" fmla="*/ 1213028493 h 79"/>
                <a:gd name="T4" fmla="*/ 0 w 37"/>
                <a:gd name="T5" fmla="*/ 0 h 79"/>
                <a:gd name="T6" fmla="*/ 436271086 w 37"/>
                <a:gd name="T7" fmla="*/ 121302849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1794416005 w 178"/>
                <a:gd name="T3" fmla="*/ 2147483646 h 722"/>
                <a:gd name="T4" fmla="*/ 618763733 w 178"/>
                <a:gd name="T5" fmla="*/ 2147483646 h 722"/>
                <a:gd name="T6" fmla="*/ 185629513 w 178"/>
                <a:gd name="T7" fmla="*/ 786478582 h 722"/>
                <a:gd name="T8" fmla="*/ 0 w 178"/>
                <a:gd name="T9" fmla="*/ 0 h 722"/>
                <a:gd name="T10" fmla="*/ 510482144 w 178"/>
                <a:gd name="T11" fmla="*/ 2147483646 h 722"/>
                <a:gd name="T12" fmla="*/ 1655192887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70263008 w 23"/>
                <a:gd name="T1" fmla="*/ 2147483646 h 635"/>
                <a:gd name="T2" fmla="*/ 185740390 w 23"/>
                <a:gd name="T3" fmla="*/ 2147483646 h 635"/>
                <a:gd name="T4" fmla="*/ 340526015 w 23"/>
                <a:gd name="T5" fmla="*/ 2147483646 h 635"/>
                <a:gd name="T6" fmla="*/ 356003398 w 23"/>
                <a:gd name="T7" fmla="*/ 2147483646 h 635"/>
                <a:gd name="T8" fmla="*/ 263131235 w 23"/>
                <a:gd name="T9" fmla="*/ 2147483646 h 635"/>
                <a:gd name="T10" fmla="*/ 77390846 w 23"/>
                <a:gd name="T11" fmla="*/ 2147483646 h 635"/>
                <a:gd name="T12" fmla="*/ 232176471 w 23"/>
                <a:gd name="T13" fmla="*/ 0 h 635"/>
                <a:gd name="T14" fmla="*/ 185740390 w 23"/>
                <a:gd name="T15" fmla="*/ 0 h 635"/>
                <a:gd name="T16" fmla="*/ 15477382 w 23"/>
                <a:gd name="T17" fmla="*/ 2147483646 h 635"/>
                <a:gd name="T18" fmla="*/ 170263008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76911574 w 17"/>
                <a:gd name="T3" fmla="*/ 865646159 h 107"/>
                <a:gd name="T4" fmla="*/ 261503272 w 17"/>
                <a:gd name="T5" fmla="*/ 1654003676 h 107"/>
                <a:gd name="T6" fmla="*/ 169209384 w 17"/>
                <a:gd name="T7" fmla="*/ 711068875 h 107"/>
                <a:gd name="T8" fmla="*/ 153827069 w 17"/>
                <a:gd name="T9" fmla="*/ 66469490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77988609 w 41"/>
                <a:gd name="T3" fmla="*/ 1438567829 h 222"/>
                <a:gd name="T4" fmla="*/ 265162061 w 41"/>
                <a:gd name="T5" fmla="*/ 2147483646 h 222"/>
                <a:gd name="T6" fmla="*/ 374342954 w 41"/>
                <a:gd name="T7" fmla="*/ 2147483646 h 222"/>
                <a:gd name="T8" fmla="*/ 639505015 w 41"/>
                <a:gd name="T9" fmla="*/ 2147483646 h 222"/>
                <a:gd name="T10" fmla="*/ 592712640 w 41"/>
                <a:gd name="T11" fmla="*/ 2147483646 h 222"/>
                <a:gd name="T12" fmla="*/ 202769594 w 41"/>
                <a:gd name="T13" fmla="*/ 1423099358 h 222"/>
                <a:gd name="T14" fmla="*/ 124780985 w 41"/>
                <a:gd name="T15" fmla="*/ 340306368 h 222"/>
                <a:gd name="T16" fmla="*/ 109184843 w 41"/>
                <a:gd name="T17" fmla="*/ 278432483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108112772 w 450"/>
                <a:gd name="T1" fmla="*/ 2147483646 h 878"/>
                <a:gd name="T2" fmla="*/ 772222294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1372614510 h 878"/>
                <a:gd name="T10" fmla="*/ 2147483646 w 450"/>
                <a:gd name="T11" fmla="*/ 678594305 h 878"/>
                <a:gd name="T12" fmla="*/ 2147483646 w 450"/>
                <a:gd name="T13" fmla="*/ 15421973 h 878"/>
                <a:gd name="T14" fmla="*/ 2147483646 w 450"/>
                <a:gd name="T15" fmla="*/ 0 h 878"/>
                <a:gd name="T16" fmla="*/ 2147483646 w 450"/>
                <a:gd name="T17" fmla="*/ 663172332 h 878"/>
                <a:gd name="T18" fmla="*/ 2147483646 w 450"/>
                <a:gd name="T19" fmla="*/ 1357188610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695002815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108112772 w 450"/>
                <a:gd name="T31" fmla="*/ 2147483646 h 878"/>
                <a:gd name="T32" fmla="*/ 108112772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404860502 w 35"/>
                <a:gd name="T3" fmla="*/ 1131001729 h 73"/>
                <a:gd name="T4" fmla="*/ 545005736 w 35"/>
                <a:gd name="T5" fmla="*/ 1131001729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110255844 w 8"/>
                <a:gd name="T1" fmla="*/ 681543004 h 48"/>
                <a:gd name="T2" fmla="*/ 126007813 w 8"/>
                <a:gd name="T3" fmla="*/ 743502533 h 48"/>
                <a:gd name="T4" fmla="*/ 126007813 w 8"/>
                <a:gd name="T5" fmla="*/ 294302840 h 48"/>
                <a:gd name="T6" fmla="*/ 15751969 w 8"/>
                <a:gd name="T7" fmla="*/ 0 h 48"/>
                <a:gd name="T8" fmla="*/ 0 w 8"/>
                <a:gd name="T9" fmla="*/ 402731031 h 48"/>
                <a:gd name="T10" fmla="*/ 110255844 w 8"/>
                <a:gd name="T11" fmla="*/ 68154300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106891015 w 52"/>
                <a:gd name="T1" fmla="*/ 277669014 h 135"/>
                <a:gd name="T2" fmla="*/ 0 w 52"/>
                <a:gd name="T3" fmla="*/ 0 h 135"/>
                <a:gd name="T4" fmla="*/ 183239508 w 52"/>
                <a:gd name="T5" fmla="*/ 740445466 h 135"/>
                <a:gd name="T6" fmla="*/ 244320646 w 52"/>
                <a:gd name="T7" fmla="*/ 956412000 h 135"/>
                <a:gd name="T8" fmla="*/ 778771815 w 52"/>
                <a:gd name="T9" fmla="*/ 2082507782 h 135"/>
                <a:gd name="T10" fmla="*/ 794043077 w 52"/>
                <a:gd name="T11" fmla="*/ 2082507782 h 135"/>
                <a:gd name="T12" fmla="*/ 366482923 w 52"/>
                <a:gd name="T13" fmla="*/ 863854353 h 135"/>
                <a:gd name="T14" fmla="*/ 106891015 w 52"/>
                <a:gd name="T15" fmla="*/ 277669014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110684661 w 103"/>
                <a:gd name="T1" fmla="*/ 2147483646 h 920"/>
                <a:gd name="T2" fmla="*/ 411117865 w 103"/>
                <a:gd name="T3" fmla="*/ 2147483646 h 920"/>
                <a:gd name="T4" fmla="*/ 901295634 w 103"/>
                <a:gd name="T5" fmla="*/ 2147483646 h 920"/>
                <a:gd name="T6" fmla="*/ 1597032336 w 103"/>
                <a:gd name="T7" fmla="*/ 2147483646 h 920"/>
                <a:gd name="T8" fmla="*/ 1628657093 w 103"/>
                <a:gd name="T9" fmla="*/ 2147483646 h 920"/>
                <a:gd name="T10" fmla="*/ 1565407579 w 103"/>
                <a:gd name="T11" fmla="*/ 2147483646 h 920"/>
                <a:gd name="T12" fmla="*/ 1565407579 w 103"/>
                <a:gd name="T13" fmla="*/ 2147483646 h 920"/>
                <a:gd name="T14" fmla="*/ 996169906 w 103"/>
                <a:gd name="T15" fmla="*/ 2147483646 h 920"/>
                <a:gd name="T16" fmla="*/ 474367379 w 103"/>
                <a:gd name="T17" fmla="*/ 2147483646 h 920"/>
                <a:gd name="T18" fmla="*/ 142309418 w 103"/>
                <a:gd name="T19" fmla="*/ 2147483646 h 920"/>
                <a:gd name="T20" fmla="*/ 47435147 w 103"/>
                <a:gd name="T21" fmla="*/ 1445313264 h 920"/>
                <a:gd name="T22" fmla="*/ 15810390 w 103"/>
                <a:gd name="T23" fmla="*/ 0 h 920"/>
                <a:gd name="T24" fmla="*/ 0 w 103"/>
                <a:gd name="T25" fmla="*/ 0 h 920"/>
                <a:gd name="T26" fmla="*/ 15810390 w 103"/>
                <a:gd name="T27" fmla="*/ 1445313264 h 920"/>
                <a:gd name="T28" fmla="*/ 110684661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842409880 w 88"/>
                <a:gd name="T1" fmla="*/ 2147483646 h 330"/>
                <a:gd name="T2" fmla="*/ 1398719344 w 88"/>
                <a:gd name="T3" fmla="*/ 2147483646 h 330"/>
                <a:gd name="T4" fmla="*/ 1398719344 w 88"/>
                <a:gd name="T5" fmla="*/ 2147483646 h 330"/>
                <a:gd name="T6" fmla="*/ 1398719344 w 88"/>
                <a:gd name="T7" fmla="*/ 2147483646 h 330"/>
                <a:gd name="T8" fmla="*/ 985460087 w 88"/>
                <a:gd name="T9" fmla="*/ 2147483646 h 330"/>
                <a:gd name="T10" fmla="*/ 0 w 88"/>
                <a:gd name="T11" fmla="*/ 0 h 330"/>
                <a:gd name="T12" fmla="*/ 111263488 w 88"/>
                <a:gd name="T13" fmla="*/ 992310910 h 330"/>
                <a:gd name="T14" fmla="*/ 842409880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94507976 w 90"/>
                <a:gd name="T1" fmla="*/ 235809526 h 207"/>
                <a:gd name="T2" fmla="*/ 0 w 90"/>
                <a:gd name="T3" fmla="*/ 0 h 207"/>
                <a:gd name="T4" fmla="*/ 15751991 w 90"/>
                <a:gd name="T5" fmla="*/ 455898152 h 207"/>
                <a:gd name="T6" fmla="*/ 661543926 w 90"/>
                <a:gd name="T7" fmla="*/ 1996514571 h 207"/>
                <a:gd name="T8" fmla="*/ 1260079889 w 90"/>
                <a:gd name="T9" fmla="*/ 2147483646 h 207"/>
                <a:gd name="T10" fmla="*/ 1417591859 w 90"/>
                <a:gd name="T11" fmla="*/ 2147483646 h 207"/>
                <a:gd name="T12" fmla="*/ 787551915 w 90"/>
                <a:gd name="T13" fmla="*/ 1933630974 h 207"/>
                <a:gd name="T14" fmla="*/ 94507976 w 90"/>
                <a:gd name="T15" fmla="*/ 23580952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596387350 w 115"/>
                <a:gd name="T1" fmla="*/ 2147483646 h 467"/>
                <a:gd name="T2" fmla="*/ 1232853715 w 115"/>
                <a:gd name="T3" fmla="*/ 2147483646 h 467"/>
                <a:gd name="T4" fmla="*/ 458368842 w 115"/>
                <a:gd name="T5" fmla="*/ 2147483646 h 467"/>
                <a:gd name="T6" fmla="*/ 205473631 w 115"/>
                <a:gd name="T7" fmla="*/ 834088423 h 467"/>
                <a:gd name="T8" fmla="*/ 0 w 115"/>
                <a:gd name="T9" fmla="*/ 0 h 467"/>
                <a:gd name="T10" fmla="*/ 331923224 w 115"/>
                <a:gd name="T11" fmla="*/ 2147483646 h 467"/>
                <a:gd name="T12" fmla="*/ 1090600904 w 115"/>
                <a:gd name="T13" fmla="*/ 2147483646 h 467"/>
                <a:gd name="T14" fmla="*/ 1627997760 w 115"/>
                <a:gd name="T15" fmla="*/ 2147483646 h 467"/>
                <a:gd name="T16" fmla="*/ 1817668174 w 115"/>
                <a:gd name="T17" fmla="*/ 2147483646 h 467"/>
                <a:gd name="T18" fmla="*/ 1770250570 w 115"/>
                <a:gd name="T19" fmla="*/ 2147483646 h 467"/>
                <a:gd name="T20" fmla="*/ 1596387350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73753372 w 36"/>
                <a:gd name="T1" fmla="*/ 2147483646 h 633"/>
                <a:gd name="T2" fmla="*/ 209338926 w 36"/>
                <a:gd name="T3" fmla="*/ 2147483646 h 633"/>
                <a:gd name="T4" fmla="*/ 80514045 w 36"/>
                <a:gd name="T5" fmla="*/ 2147483646 h 633"/>
                <a:gd name="T6" fmla="*/ 209338926 w 36"/>
                <a:gd name="T7" fmla="*/ 2147483646 h 633"/>
                <a:gd name="T8" fmla="*/ 354267417 w 36"/>
                <a:gd name="T9" fmla="*/ 1554425528 h 633"/>
                <a:gd name="T10" fmla="*/ 579709955 w 36"/>
                <a:gd name="T11" fmla="*/ 0 h 633"/>
                <a:gd name="T12" fmla="*/ 563606343 w 36"/>
                <a:gd name="T13" fmla="*/ 0 h 633"/>
                <a:gd name="T14" fmla="*/ 322060194 w 36"/>
                <a:gd name="T15" fmla="*/ 1554425528 h 633"/>
                <a:gd name="T16" fmla="*/ 161032104 w 36"/>
                <a:gd name="T17" fmla="*/ 2147483646 h 633"/>
                <a:gd name="T18" fmla="*/ 16103612 w 36"/>
                <a:gd name="T19" fmla="*/ 2147483646 h 633"/>
                <a:gd name="T20" fmla="*/ 112721269 w 36"/>
                <a:gd name="T21" fmla="*/ 2147483646 h 633"/>
                <a:gd name="T22" fmla="*/ 257649761 w 36"/>
                <a:gd name="T23" fmla="*/ 2147483646 h 633"/>
                <a:gd name="T24" fmla="*/ 273753372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346523469 w 28"/>
                <a:gd name="T1" fmla="*/ 923021860 h 59"/>
                <a:gd name="T2" fmla="*/ 441027344 w 28"/>
                <a:gd name="T3" fmla="*/ 923021860 h 59"/>
                <a:gd name="T4" fmla="*/ 0 w 28"/>
                <a:gd name="T5" fmla="*/ 0 h 59"/>
                <a:gd name="T6" fmla="*/ 346523469 w 28"/>
                <a:gd name="T7" fmla="*/ 92302186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64496489 w 17"/>
                <a:gd name="T1" fmla="*/ 847377402 h 107"/>
                <a:gd name="T2" fmla="*/ 274108069 w 17"/>
                <a:gd name="T3" fmla="*/ 1679063951 h 107"/>
                <a:gd name="T4" fmla="*/ 161241221 w 17"/>
                <a:gd name="T5" fmla="*/ 690456982 h 107"/>
                <a:gd name="T6" fmla="*/ 145115092 w 17"/>
                <a:gd name="T7" fmla="*/ 674762167 h 107"/>
                <a:gd name="T8" fmla="*/ 0 w 17"/>
                <a:gd name="T9" fmla="*/ 0 h 107"/>
                <a:gd name="T10" fmla="*/ 0 w 17"/>
                <a:gd name="T11" fmla="*/ 125538713 h 107"/>
                <a:gd name="T12" fmla="*/ 64496489 w 17"/>
                <a:gd name="T13" fmla="*/ 84737740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126350140 w 294"/>
                <a:gd name="T1" fmla="*/ 2147483646 h 568"/>
                <a:gd name="T2" fmla="*/ 552784347 w 294"/>
                <a:gd name="T3" fmla="*/ 2147483646 h 568"/>
                <a:gd name="T4" fmla="*/ 1563593416 w 294"/>
                <a:gd name="T5" fmla="*/ 2147483646 h 568"/>
                <a:gd name="T6" fmla="*/ 2147483646 w 294"/>
                <a:gd name="T7" fmla="*/ 1869089766 h 568"/>
                <a:gd name="T8" fmla="*/ 2147483646 w 294"/>
                <a:gd name="T9" fmla="*/ 910983896 h 568"/>
                <a:gd name="T10" fmla="*/ 2147483646 w 294"/>
                <a:gd name="T11" fmla="*/ 439783962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424077958 h 568"/>
                <a:gd name="T18" fmla="*/ 2147483646 w 294"/>
                <a:gd name="T19" fmla="*/ 879571888 h 568"/>
                <a:gd name="T20" fmla="*/ 2147483646 w 294"/>
                <a:gd name="T21" fmla="*/ 1837677758 h 568"/>
                <a:gd name="T22" fmla="*/ 1500416359 w 294"/>
                <a:gd name="T23" fmla="*/ 2147483646 h 568"/>
                <a:gd name="T24" fmla="*/ 473814019 w 294"/>
                <a:gd name="T25" fmla="*/ 2147483646 h 568"/>
                <a:gd name="T26" fmla="*/ 0 w 294"/>
                <a:gd name="T27" fmla="*/ 2147483646 h 568"/>
                <a:gd name="T28" fmla="*/ 110556869 w 294"/>
                <a:gd name="T29" fmla="*/ 2147483646 h 568"/>
                <a:gd name="T30" fmla="*/ 126350140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304079525 w 25"/>
                <a:gd name="T3" fmla="*/ 828513255 h 53"/>
                <a:gd name="T4" fmla="*/ 400104007 w 25"/>
                <a:gd name="T5" fmla="*/ 828513255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108742655 w 29"/>
                <a:gd name="T3" fmla="*/ 1397863960 h 141"/>
                <a:gd name="T4" fmla="*/ 279621155 w 29"/>
                <a:gd name="T5" fmla="*/ 1837639560 h 141"/>
                <a:gd name="T6" fmla="*/ 450499655 w 29"/>
                <a:gd name="T7" fmla="*/ 2147483646 h 141"/>
                <a:gd name="T8" fmla="*/ 419429762 w 29"/>
                <a:gd name="T9" fmla="*/ 2120352729 h 141"/>
                <a:gd name="T10" fmla="*/ 124275631 w 29"/>
                <a:gd name="T11" fmla="*/ 345540519 h 141"/>
                <a:gd name="T12" fmla="*/ 62139786 w 29"/>
                <a:gd name="T13" fmla="*/ 172768278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402731031 h 48"/>
                <a:gd name="T2" fmla="*/ 63003906 w 8"/>
                <a:gd name="T3" fmla="*/ 573114814 h 48"/>
                <a:gd name="T4" fmla="*/ 126007813 w 8"/>
                <a:gd name="T5" fmla="*/ 743502533 h 48"/>
                <a:gd name="T6" fmla="*/ 110255844 w 8"/>
                <a:gd name="T7" fmla="*/ 294302840 h 48"/>
                <a:gd name="T8" fmla="*/ 0 w 8"/>
                <a:gd name="T9" fmla="*/ 0 h 48"/>
                <a:gd name="T10" fmla="*/ 0 w 8"/>
                <a:gd name="T11" fmla="*/ 61959528 h 48"/>
                <a:gd name="T12" fmla="*/ 0 w 8"/>
                <a:gd name="T13" fmla="*/ 40273103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73259750 w 44"/>
                <a:gd name="T1" fmla="*/ 439440880 h 111"/>
                <a:gd name="T2" fmla="*/ 0 w 44"/>
                <a:gd name="T3" fmla="*/ 0 h 111"/>
                <a:gd name="T4" fmla="*/ 173259750 w 44"/>
                <a:gd name="T5" fmla="*/ 769022530 h 111"/>
                <a:gd name="T6" fmla="*/ 220515656 w 44"/>
                <a:gd name="T7" fmla="*/ 910269545 h 111"/>
                <a:gd name="T8" fmla="*/ 614287094 w 44"/>
                <a:gd name="T9" fmla="*/ 1742067645 h 111"/>
                <a:gd name="T10" fmla="*/ 693042969 w 44"/>
                <a:gd name="T11" fmla="*/ 1742067645 h 111"/>
                <a:gd name="T12" fmla="*/ 346523469 w 44"/>
                <a:gd name="T13" fmla="*/ 816102227 h 111"/>
                <a:gd name="T14" fmla="*/ 173259750 w 44"/>
                <a:gd name="T15" fmla="*/ 43944088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AD685FA-3AE0-4272-9433-008CECEC1E27}" type="datetimeFigureOut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FEFFFF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D6634C4-23C6-4B3E-A9F3-EC9D490B7998}" type="slidenum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978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3EF5EDCF-9644-44E4-9829-9B4FE3AD42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61FA61D4-5FE3-4517-9ADB-2867ACFAC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ADB9EB9-9DEE-4426-B167-B42A1742982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fld id="{6B4E8C6D-8ECF-451D-BD84-FF81E821C04D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3E3B781-4BE7-46A5-8612-AD3C68BB1C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D0BC7B4-057B-4EFC-B334-58EEBE8E71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CB0100-B66D-45D7-9B4B-B9549A2A5B21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9240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3F82B6AB-727B-4DD6-9616-3BFF029321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381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886FF823-47F2-4CBD-85C9-EA665EF1F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8855694-AA5F-40D8-BB9D-F512B25A7FE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fld id="{8AE37FC4-9118-4B85-A0BB-8348AA6DE946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54DC8EB-08BA-4369-A8FE-C7E9351E26E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74591B9-60CC-420A-B315-8979CA9730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B88DA2-7029-4253-852A-A77103EE387F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376854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F3F898C7-8EEF-43D4-9C1D-9732F27867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492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xmlns="" id="{749BA617-E884-4EE5-BB0A-44600D56A5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EB21F96-A9AA-4EFD-A7DC-42CC4653EA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fld id="{2D5C78B0-A2F5-4825-A18F-2390C4160B07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25A5BC13-1D03-44BE-B6A9-3426ECA73AF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BF04D935-96BF-4583-B3F2-DC266EAB0C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9A5F23-193F-49C0-B495-F55BE4997032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66160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74382179-6505-45A2-889A-2CE0DBC38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76200"/>
            <a:ext cx="11480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EBD5158B-033B-4098-A486-F35BE4E58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11480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CBDA3631-4748-4467-93B3-9931833891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400800"/>
            <a:ext cx="406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fld id="{B19F892C-4EFC-4ACE-BCEB-F4615D36AB2B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246D5E8-1B83-4A17-835D-120D80F9B0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83200" y="64008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EEA688E-D56D-4D7B-8E0C-1FDA0FB8EC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56800" y="6400800"/>
            <a:ext cx="193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0DA4C1-72D4-4B57-B3E7-6F973B965E76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2288022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DDF697DD-65C8-479B-BAC2-3C79F32C6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35200" y="304800"/>
            <a:ext cx="9753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xmlns="" id="{D702BA47-0BC9-4795-A75A-141C3FBEC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35200" y="1371600"/>
            <a:ext cx="965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D2047E3-070B-437E-925E-1B135DBBF6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cs typeface="Arial" charset="0"/>
              </a:defRPr>
            </a:lvl1pPr>
          </a:lstStyle>
          <a:p>
            <a:pPr>
              <a:defRPr/>
            </a:pPr>
            <a:fld id="{CC41B517-7CAE-4210-B7B4-5423D4846818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D3268CD-54B2-4303-B3E9-F0E5AABE9F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19285746-F619-4DD1-ADB0-39A5A1CDB67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767EC4-94FF-4F1C-8ACE-8FA960D25268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153307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134" name="手繪多邊形 50"/>
          <p:cNvSpPr>
            <a:spLocks/>
          </p:cNvSpPr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手繪多邊形 51"/>
          <p:cNvSpPr>
            <a:spLocks/>
          </p:cNvSpPr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" name="手繪多邊形 51"/>
          <p:cNvSpPr>
            <a:spLocks/>
          </p:cNvSpPr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7" name="群組中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38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9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0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2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3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4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5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6" name="群組中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147" name="手繪多邊形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手繪多邊形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手繪多邊形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手繪多邊形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3" name="群組中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154" name="手繪多邊形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手繪多邊形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手繪多邊形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手繪多邊形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手繪多邊形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手繪多邊形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手繪多邊形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1" name="群組中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162" name="手繪多邊形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3" name="手繪多邊形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4" name="手繪多邊形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5" name="手繪多邊形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6" name="手繪多邊形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7" name="手繪多邊形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8" name="手繪多邊形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9" name="手繪多邊形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0" name="群組中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171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2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3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4" name="手繪多邊形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5" name="手繪多邊形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6" name="手繪多邊形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7" name="手繪多邊形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8" name="手繪多邊形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9" name="群組中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18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8" name="群組中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189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0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4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5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6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7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E583DDF-CA54-461A-A486-592D2374C532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19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19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901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538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0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1" y="503238"/>
            <a:ext cx="9751484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1735138"/>
            <a:ext cx="9751484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17917" y="6314462"/>
            <a:ext cx="17272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8E36636D-D922-432D-A958-524484B5923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56810" y="6305797"/>
            <a:ext cx="4957289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8517" y="5476097"/>
            <a:ext cx="1977408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EE2EB38A-1D03-4930-B76F-34A4E5ADAF81}" type="datetimeFigureOut">
              <a:rPr lang="en-US" altLang="zh-TW"/>
              <a:pPr defTabSz="457200"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6A378D55-8B96-4B2B-B73F-7543E0D90AB0}" type="slidenum">
              <a:rPr lang="en-US" altLang="zh-TW"/>
              <a:pPr defTabSz="457200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290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334035256 w 22"/>
                <a:gd name="T1" fmla="*/ 2092026176 h 136"/>
                <a:gd name="T2" fmla="*/ 258117975 w 22"/>
                <a:gd name="T3" fmla="*/ 1230604787 h 136"/>
                <a:gd name="T4" fmla="*/ 0 w 22"/>
                <a:gd name="T5" fmla="*/ 0 h 136"/>
                <a:gd name="T6" fmla="*/ 0 w 22"/>
                <a:gd name="T7" fmla="*/ 538388859 h 136"/>
                <a:gd name="T8" fmla="*/ 303669123 w 22"/>
                <a:gd name="T9" fmla="*/ 1907434478 h 136"/>
                <a:gd name="T10" fmla="*/ 334035256 w 22"/>
                <a:gd name="T11" fmla="*/ 209202617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1331463414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1470804210 w 140"/>
                <a:gd name="T7" fmla="*/ 2147483646 h 504"/>
                <a:gd name="T8" fmla="*/ 0 w 140"/>
                <a:gd name="T9" fmla="*/ 0 h 504"/>
                <a:gd name="T10" fmla="*/ 92891241 w 140"/>
                <a:gd name="T11" fmla="*/ 939577574 h 504"/>
                <a:gd name="T12" fmla="*/ 1331463414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123725864 w 132"/>
                <a:gd name="T1" fmla="*/ 339357040 h 308"/>
                <a:gd name="T2" fmla="*/ 0 w 132"/>
                <a:gd name="T3" fmla="*/ 0 h 308"/>
                <a:gd name="T4" fmla="*/ 0 w 132"/>
                <a:gd name="T5" fmla="*/ 447336244 h 308"/>
                <a:gd name="T6" fmla="*/ 1051683611 w 132"/>
                <a:gd name="T7" fmla="*/ 2147483646 h 308"/>
                <a:gd name="T8" fmla="*/ 1902309252 w 132"/>
                <a:gd name="T9" fmla="*/ 2147483646 h 308"/>
                <a:gd name="T10" fmla="*/ 2041502324 w 132"/>
                <a:gd name="T11" fmla="*/ 2147483646 h 308"/>
                <a:gd name="T12" fmla="*/ 1190876683 w 132"/>
                <a:gd name="T13" fmla="*/ 2147483646 h 308"/>
                <a:gd name="T14" fmla="*/ 123725864 w 132"/>
                <a:gd name="T15" fmla="*/ 33935704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436271086 w 37"/>
                <a:gd name="T1" fmla="*/ 1213028493 h 79"/>
                <a:gd name="T2" fmla="*/ 576502770 w 37"/>
                <a:gd name="T3" fmla="*/ 1213028493 h 79"/>
                <a:gd name="T4" fmla="*/ 0 w 37"/>
                <a:gd name="T5" fmla="*/ 0 h 79"/>
                <a:gd name="T6" fmla="*/ 436271086 w 37"/>
                <a:gd name="T7" fmla="*/ 121302849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1794416005 w 178"/>
                <a:gd name="T3" fmla="*/ 2147483646 h 722"/>
                <a:gd name="T4" fmla="*/ 618763733 w 178"/>
                <a:gd name="T5" fmla="*/ 2147483646 h 722"/>
                <a:gd name="T6" fmla="*/ 185629513 w 178"/>
                <a:gd name="T7" fmla="*/ 786478582 h 722"/>
                <a:gd name="T8" fmla="*/ 0 w 178"/>
                <a:gd name="T9" fmla="*/ 0 h 722"/>
                <a:gd name="T10" fmla="*/ 510482144 w 178"/>
                <a:gd name="T11" fmla="*/ 2147483646 h 722"/>
                <a:gd name="T12" fmla="*/ 1655192887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70263008 w 23"/>
                <a:gd name="T1" fmla="*/ 2147483646 h 635"/>
                <a:gd name="T2" fmla="*/ 185740390 w 23"/>
                <a:gd name="T3" fmla="*/ 2147483646 h 635"/>
                <a:gd name="T4" fmla="*/ 340526015 w 23"/>
                <a:gd name="T5" fmla="*/ 2147483646 h 635"/>
                <a:gd name="T6" fmla="*/ 356003398 w 23"/>
                <a:gd name="T7" fmla="*/ 2147483646 h 635"/>
                <a:gd name="T8" fmla="*/ 263131235 w 23"/>
                <a:gd name="T9" fmla="*/ 2147483646 h 635"/>
                <a:gd name="T10" fmla="*/ 77390846 w 23"/>
                <a:gd name="T11" fmla="*/ 2147483646 h 635"/>
                <a:gd name="T12" fmla="*/ 232176471 w 23"/>
                <a:gd name="T13" fmla="*/ 0 h 635"/>
                <a:gd name="T14" fmla="*/ 185740390 w 23"/>
                <a:gd name="T15" fmla="*/ 0 h 635"/>
                <a:gd name="T16" fmla="*/ 15477382 w 23"/>
                <a:gd name="T17" fmla="*/ 2147483646 h 635"/>
                <a:gd name="T18" fmla="*/ 170263008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76911574 w 17"/>
                <a:gd name="T3" fmla="*/ 865646159 h 107"/>
                <a:gd name="T4" fmla="*/ 261503272 w 17"/>
                <a:gd name="T5" fmla="*/ 1654003676 h 107"/>
                <a:gd name="T6" fmla="*/ 169209384 w 17"/>
                <a:gd name="T7" fmla="*/ 711068875 h 107"/>
                <a:gd name="T8" fmla="*/ 153827069 w 17"/>
                <a:gd name="T9" fmla="*/ 66469490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77988609 w 41"/>
                <a:gd name="T3" fmla="*/ 1438567829 h 222"/>
                <a:gd name="T4" fmla="*/ 265162061 w 41"/>
                <a:gd name="T5" fmla="*/ 2147483646 h 222"/>
                <a:gd name="T6" fmla="*/ 374342954 w 41"/>
                <a:gd name="T7" fmla="*/ 2147483646 h 222"/>
                <a:gd name="T8" fmla="*/ 639505015 w 41"/>
                <a:gd name="T9" fmla="*/ 2147483646 h 222"/>
                <a:gd name="T10" fmla="*/ 592712640 w 41"/>
                <a:gd name="T11" fmla="*/ 2147483646 h 222"/>
                <a:gd name="T12" fmla="*/ 202769594 w 41"/>
                <a:gd name="T13" fmla="*/ 1423099358 h 222"/>
                <a:gd name="T14" fmla="*/ 124780985 w 41"/>
                <a:gd name="T15" fmla="*/ 340306368 h 222"/>
                <a:gd name="T16" fmla="*/ 109184843 w 41"/>
                <a:gd name="T17" fmla="*/ 278432483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108112772 w 450"/>
                <a:gd name="T1" fmla="*/ 2147483646 h 878"/>
                <a:gd name="T2" fmla="*/ 772222294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1372614510 h 878"/>
                <a:gd name="T10" fmla="*/ 2147483646 w 450"/>
                <a:gd name="T11" fmla="*/ 678594305 h 878"/>
                <a:gd name="T12" fmla="*/ 2147483646 w 450"/>
                <a:gd name="T13" fmla="*/ 15421973 h 878"/>
                <a:gd name="T14" fmla="*/ 2147483646 w 450"/>
                <a:gd name="T15" fmla="*/ 0 h 878"/>
                <a:gd name="T16" fmla="*/ 2147483646 w 450"/>
                <a:gd name="T17" fmla="*/ 663172332 h 878"/>
                <a:gd name="T18" fmla="*/ 2147483646 w 450"/>
                <a:gd name="T19" fmla="*/ 1357188610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695002815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108112772 w 450"/>
                <a:gd name="T31" fmla="*/ 2147483646 h 878"/>
                <a:gd name="T32" fmla="*/ 108112772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404860502 w 35"/>
                <a:gd name="T3" fmla="*/ 1131001729 h 73"/>
                <a:gd name="T4" fmla="*/ 545005736 w 35"/>
                <a:gd name="T5" fmla="*/ 1131001729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110255844 w 8"/>
                <a:gd name="T1" fmla="*/ 681543004 h 48"/>
                <a:gd name="T2" fmla="*/ 126007813 w 8"/>
                <a:gd name="T3" fmla="*/ 743502533 h 48"/>
                <a:gd name="T4" fmla="*/ 126007813 w 8"/>
                <a:gd name="T5" fmla="*/ 294302840 h 48"/>
                <a:gd name="T6" fmla="*/ 15751969 w 8"/>
                <a:gd name="T7" fmla="*/ 0 h 48"/>
                <a:gd name="T8" fmla="*/ 0 w 8"/>
                <a:gd name="T9" fmla="*/ 402731031 h 48"/>
                <a:gd name="T10" fmla="*/ 110255844 w 8"/>
                <a:gd name="T11" fmla="*/ 68154300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106891015 w 52"/>
                <a:gd name="T1" fmla="*/ 277669014 h 135"/>
                <a:gd name="T2" fmla="*/ 0 w 52"/>
                <a:gd name="T3" fmla="*/ 0 h 135"/>
                <a:gd name="T4" fmla="*/ 183239508 w 52"/>
                <a:gd name="T5" fmla="*/ 740445466 h 135"/>
                <a:gd name="T6" fmla="*/ 244320646 w 52"/>
                <a:gd name="T7" fmla="*/ 956412000 h 135"/>
                <a:gd name="T8" fmla="*/ 778771815 w 52"/>
                <a:gd name="T9" fmla="*/ 2082507782 h 135"/>
                <a:gd name="T10" fmla="*/ 794043077 w 52"/>
                <a:gd name="T11" fmla="*/ 2082507782 h 135"/>
                <a:gd name="T12" fmla="*/ 366482923 w 52"/>
                <a:gd name="T13" fmla="*/ 863854353 h 135"/>
                <a:gd name="T14" fmla="*/ 106891015 w 52"/>
                <a:gd name="T15" fmla="*/ 277669014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110684661 w 103"/>
                <a:gd name="T1" fmla="*/ 2147483646 h 920"/>
                <a:gd name="T2" fmla="*/ 411117865 w 103"/>
                <a:gd name="T3" fmla="*/ 2147483646 h 920"/>
                <a:gd name="T4" fmla="*/ 901295634 w 103"/>
                <a:gd name="T5" fmla="*/ 2147483646 h 920"/>
                <a:gd name="T6" fmla="*/ 1597032336 w 103"/>
                <a:gd name="T7" fmla="*/ 2147483646 h 920"/>
                <a:gd name="T8" fmla="*/ 1628657093 w 103"/>
                <a:gd name="T9" fmla="*/ 2147483646 h 920"/>
                <a:gd name="T10" fmla="*/ 1565407579 w 103"/>
                <a:gd name="T11" fmla="*/ 2147483646 h 920"/>
                <a:gd name="T12" fmla="*/ 1565407579 w 103"/>
                <a:gd name="T13" fmla="*/ 2147483646 h 920"/>
                <a:gd name="T14" fmla="*/ 996169906 w 103"/>
                <a:gd name="T15" fmla="*/ 2147483646 h 920"/>
                <a:gd name="T16" fmla="*/ 474367379 w 103"/>
                <a:gd name="T17" fmla="*/ 2147483646 h 920"/>
                <a:gd name="T18" fmla="*/ 142309418 w 103"/>
                <a:gd name="T19" fmla="*/ 2147483646 h 920"/>
                <a:gd name="T20" fmla="*/ 47435147 w 103"/>
                <a:gd name="T21" fmla="*/ 1445313264 h 920"/>
                <a:gd name="T22" fmla="*/ 15810390 w 103"/>
                <a:gd name="T23" fmla="*/ 0 h 920"/>
                <a:gd name="T24" fmla="*/ 0 w 103"/>
                <a:gd name="T25" fmla="*/ 0 h 920"/>
                <a:gd name="T26" fmla="*/ 15810390 w 103"/>
                <a:gd name="T27" fmla="*/ 1445313264 h 920"/>
                <a:gd name="T28" fmla="*/ 110684661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842409880 w 88"/>
                <a:gd name="T1" fmla="*/ 2147483646 h 330"/>
                <a:gd name="T2" fmla="*/ 1398719344 w 88"/>
                <a:gd name="T3" fmla="*/ 2147483646 h 330"/>
                <a:gd name="T4" fmla="*/ 1398719344 w 88"/>
                <a:gd name="T5" fmla="*/ 2147483646 h 330"/>
                <a:gd name="T6" fmla="*/ 1398719344 w 88"/>
                <a:gd name="T7" fmla="*/ 2147483646 h 330"/>
                <a:gd name="T8" fmla="*/ 985460087 w 88"/>
                <a:gd name="T9" fmla="*/ 2147483646 h 330"/>
                <a:gd name="T10" fmla="*/ 0 w 88"/>
                <a:gd name="T11" fmla="*/ 0 h 330"/>
                <a:gd name="T12" fmla="*/ 111263488 w 88"/>
                <a:gd name="T13" fmla="*/ 992310910 h 330"/>
                <a:gd name="T14" fmla="*/ 842409880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94507976 w 90"/>
                <a:gd name="T1" fmla="*/ 235809526 h 207"/>
                <a:gd name="T2" fmla="*/ 0 w 90"/>
                <a:gd name="T3" fmla="*/ 0 h 207"/>
                <a:gd name="T4" fmla="*/ 15751991 w 90"/>
                <a:gd name="T5" fmla="*/ 455898152 h 207"/>
                <a:gd name="T6" fmla="*/ 661543926 w 90"/>
                <a:gd name="T7" fmla="*/ 1996514571 h 207"/>
                <a:gd name="T8" fmla="*/ 1260079889 w 90"/>
                <a:gd name="T9" fmla="*/ 2147483646 h 207"/>
                <a:gd name="T10" fmla="*/ 1417591859 w 90"/>
                <a:gd name="T11" fmla="*/ 2147483646 h 207"/>
                <a:gd name="T12" fmla="*/ 787551915 w 90"/>
                <a:gd name="T13" fmla="*/ 1933630974 h 207"/>
                <a:gd name="T14" fmla="*/ 94507976 w 90"/>
                <a:gd name="T15" fmla="*/ 23580952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596387350 w 115"/>
                <a:gd name="T1" fmla="*/ 2147483646 h 467"/>
                <a:gd name="T2" fmla="*/ 1232853715 w 115"/>
                <a:gd name="T3" fmla="*/ 2147483646 h 467"/>
                <a:gd name="T4" fmla="*/ 458368842 w 115"/>
                <a:gd name="T5" fmla="*/ 2147483646 h 467"/>
                <a:gd name="T6" fmla="*/ 205473631 w 115"/>
                <a:gd name="T7" fmla="*/ 834088423 h 467"/>
                <a:gd name="T8" fmla="*/ 0 w 115"/>
                <a:gd name="T9" fmla="*/ 0 h 467"/>
                <a:gd name="T10" fmla="*/ 331923224 w 115"/>
                <a:gd name="T11" fmla="*/ 2147483646 h 467"/>
                <a:gd name="T12" fmla="*/ 1090600904 w 115"/>
                <a:gd name="T13" fmla="*/ 2147483646 h 467"/>
                <a:gd name="T14" fmla="*/ 1627997760 w 115"/>
                <a:gd name="T15" fmla="*/ 2147483646 h 467"/>
                <a:gd name="T16" fmla="*/ 1817668174 w 115"/>
                <a:gd name="T17" fmla="*/ 2147483646 h 467"/>
                <a:gd name="T18" fmla="*/ 1770250570 w 115"/>
                <a:gd name="T19" fmla="*/ 2147483646 h 467"/>
                <a:gd name="T20" fmla="*/ 1596387350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73753372 w 36"/>
                <a:gd name="T1" fmla="*/ 2147483646 h 633"/>
                <a:gd name="T2" fmla="*/ 209338926 w 36"/>
                <a:gd name="T3" fmla="*/ 2147483646 h 633"/>
                <a:gd name="T4" fmla="*/ 80514045 w 36"/>
                <a:gd name="T5" fmla="*/ 2147483646 h 633"/>
                <a:gd name="T6" fmla="*/ 209338926 w 36"/>
                <a:gd name="T7" fmla="*/ 2147483646 h 633"/>
                <a:gd name="T8" fmla="*/ 354267417 w 36"/>
                <a:gd name="T9" fmla="*/ 1554425528 h 633"/>
                <a:gd name="T10" fmla="*/ 579709955 w 36"/>
                <a:gd name="T11" fmla="*/ 0 h 633"/>
                <a:gd name="T12" fmla="*/ 563606343 w 36"/>
                <a:gd name="T13" fmla="*/ 0 h 633"/>
                <a:gd name="T14" fmla="*/ 322060194 w 36"/>
                <a:gd name="T15" fmla="*/ 1554425528 h 633"/>
                <a:gd name="T16" fmla="*/ 161032104 w 36"/>
                <a:gd name="T17" fmla="*/ 2147483646 h 633"/>
                <a:gd name="T18" fmla="*/ 16103612 w 36"/>
                <a:gd name="T19" fmla="*/ 2147483646 h 633"/>
                <a:gd name="T20" fmla="*/ 112721269 w 36"/>
                <a:gd name="T21" fmla="*/ 2147483646 h 633"/>
                <a:gd name="T22" fmla="*/ 257649761 w 36"/>
                <a:gd name="T23" fmla="*/ 2147483646 h 633"/>
                <a:gd name="T24" fmla="*/ 273753372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346523469 w 28"/>
                <a:gd name="T1" fmla="*/ 923021860 h 59"/>
                <a:gd name="T2" fmla="*/ 441027344 w 28"/>
                <a:gd name="T3" fmla="*/ 923021860 h 59"/>
                <a:gd name="T4" fmla="*/ 0 w 28"/>
                <a:gd name="T5" fmla="*/ 0 h 59"/>
                <a:gd name="T6" fmla="*/ 346523469 w 28"/>
                <a:gd name="T7" fmla="*/ 92302186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64496489 w 17"/>
                <a:gd name="T1" fmla="*/ 847377402 h 107"/>
                <a:gd name="T2" fmla="*/ 274108069 w 17"/>
                <a:gd name="T3" fmla="*/ 1679063951 h 107"/>
                <a:gd name="T4" fmla="*/ 161241221 w 17"/>
                <a:gd name="T5" fmla="*/ 690456982 h 107"/>
                <a:gd name="T6" fmla="*/ 145115092 w 17"/>
                <a:gd name="T7" fmla="*/ 674762167 h 107"/>
                <a:gd name="T8" fmla="*/ 0 w 17"/>
                <a:gd name="T9" fmla="*/ 0 h 107"/>
                <a:gd name="T10" fmla="*/ 0 w 17"/>
                <a:gd name="T11" fmla="*/ 125538713 h 107"/>
                <a:gd name="T12" fmla="*/ 64496489 w 17"/>
                <a:gd name="T13" fmla="*/ 84737740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126350140 w 294"/>
                <a:gd name="T1" fmla="*/ 2147483646 h 568"/>
                <a:gd name="T2" fmla="*/ 552784347 w 294"/>
                <a:gd name="T3" fmla="*/ 2147483646 h 568"/>
                <a:gd name="T4" fmla="*/ 1563593416 w 294"/>
                <a:gd name="T5" fmla="*/ 2147483646 h 568"/>
                <a:gd name="T6" fmla="*/ 2147483646 w 294"/>
                <a:gd name="T7" fmla="*/ 1869089766 h 568"/>
                <a:gd name="T8" fmla="*/ 2147483646 w 294"/>
                <a:gd name="T9" fmla="*/ 910983896 h 568"/>
                <a:gd name="T10" fmla="*/ 2147483646 w 294"/>
                <a:gd name="T11" fmla="*/ 439783962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424077958 h 568"/>
                <a:gd name="T18" fmla="*/ 2147483646 w 294"/>
                <a:gd name="T19" fmla="*/ 879571888 h 568"/>
                <a:gd name="T20" fmla="*/ 2147483646 w 294"/>
                <a:gd name="T21" fmla="*/ 1837677758 h 568"/>
                <a:gd name="T22" fmla="*/ 1500416359 w 294"/>
                <a:gd name="T23" fmla="*/ 2147483646 h 568"/>
                <a:gd name="T24" fmla="*/ 473814019 w 294"/>
                <a:gd name="T25" fmla="*/ 2147483646 h 568"/>
                <a:gd name="T26" fmla="*/ 0 w 294"/>
                <a:gd name="T27" fmla="*/ 2147483646 h 568"/>
                <a:gd name="T28" fmla="*/ 110556869 w 294"/>
                <a:gd name="T29" fmla="*/ 2147483646 h 568"/>
                <a:gd name="T30" fmla="*/ 126350140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304079525 w 25"/>
                <a:gd name="T3" fmla="*/ 828513255 h 53"/>
                <a:gd name="T4" fmla="*/ 400104007 w 25"/>
                <a:gd name="T5" fmla="*/ 828513255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108742655 w 29"/>
                <a:gd name="T3" fmla="*/ 1397863960 h 141"/>
                <a:gd name="T4" fmla="*/ 279621155 w 29"/>
                <a:gd name="T5" fmla="*/ 1837639560 h 141"/>
                <a:gd name="T6" fmla="*/ 450499655 w 29"/>
                <a:gd name="T7" fmla="*/ 2147483646 h 141"/>
                <a:gd name="T8" fmla="*/ 419429762 w 29"/>
                <a:gd name="T9" fmla="*/ 2120352729 h 141"/>
                <a:gd name="T10" fmla="*/ 124275631 w 29"/>
                <a:gd name="T11" fmla="*/ 345540519 h 141"/>
                <a:gd name="T12" fmla="*/ 62139786 w 29"/>
                <a:gd name="T13" fmla="*/ 172768278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402731031 h 48"/>
                <a:gd name="T2" fmla="*/ 63003906 w 8"/>
                <a:gd name="T3" fmla="*/ 573114814 h 48"/>
                <a:gd name="T4" fmla="*/ 126007813 w 8"/>
                <a:gd name="T5" fmla="*/ 743502533 h 48"/>
                <a:gd name="T6" fmla="*/ 110255844 w 8"/>
                <a:gd name="T7" fmla="*/ 294302840 h 48"/>
                <a:gd name="T8" fmla="*/ 0 w 8"/>
                <a:gd name="T9" fmla="*/ 0 h 48"/>
                <a:gd name="T10" fmla="*/ 0 w 8"/>
                <a:gd name="T11" fmla="*/ 61959528 h 48"/>
                <a:gd name="T12" fmla="*/ 0 w 8"/>
                <a:gd name="T13" fmla="*/ 40273103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73259750 w 44"/>
                <a:gd name="T1" fmla="*/ 439440880 h 111"/>
                <a:gd name="T2" fmla="*/ 0 w 44"/>
                <a:gd name="T3" fmla="*/ 0 h 111"/>
                <a:gd name="T4" fmla="*/ 173259750 w 44"/>
                <a:gd name="T5" fmla="*/ 769022530 h 111"/>
                <a:gd name="T6" fmla="*/ 220515656 w 44"/>
                <a:gd name="T7" fmla="*/ 910269545 h 111"/>
                <a:gd name="T8" fmla="*/ 614287094 w 44"/>
                <a:gd name="T9" fmla="*/ 1742067645 h 111"/>
                <a:gd name="T10" fmla="*/ 693042969 w 44"/>
                <a:gd name="T11" fmla="*/ 1742067645 h 111"/>
                <a:gd name="T12" fmla="*/ 346523469 w 44"/>
                <a:gd name="T13" fmla="*/ 816102227 h 111"/>
                <a:gd name="T14" fmla="*/ 173259750 w 44"/>
                <a:gd name="T15" fmla="*/ 43944088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AD685FA-3AE0-4272-9433-008CECEC1E27}" type="datetimeFigureOut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FEFFFF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D6634C4-23C6-4B3E-A9F3-EC9D490B7998}" type="slidenum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462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3/3/2020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6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/>
              <a:t>按一下以編輯母片文字樣式</a:t>
            </a:r>
          </a:p>
          <a:p>
            <a:pPr lvl="1"/>
            <a:r>
              <a:rPr lang="zh-TW" altLang="zh-TW"/>
              <a:t>第二層</a:t>
            </a:r>
          </a:p>
          <a:p>
            <a:pPr lvl="2"/>
            <a:r>
              <a:rPr lang="zh-TW" altLang="zh-TW"/>
              <a:t>第三層</a:t>
            </a:r>
          </a:p>
          <a:p>
            <a:pPr lvl="3"/>
            <a:r>
              <a:rPr lang="zh-TW" altLang="zh-TW"/>
              <a:t>第四層</a:t>
            </a:r>
          </a:p>
          <a:p>
            <a:pPr lvl="4"/>
            <a:r>
              <a:rPr lang="zh-TW" alt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ADCCDB7-A224-4FD0-8706-3360BB62C64B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2020/3/3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0026255-A893-4573-BE1E-0638027998B4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sz="36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lang="zh-TW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0C3F3D87-3DC4-4611-8517-32E5C9CB2CCC}" type="datetimeFigureOut">
              <a:rPr lang="en-US" altLang="zh-TW"/>
              <a:pPr defTabSz="457200"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C1DFC1D-DC89-44C6-84BE-09B16A4B289E}" type="slidenum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27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med"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0C3F3D87-3DC4-4611-8517-32E5C9CB2CCC}" type="datetimeFigureOut">
              <a:rPr lang="en-US" altLang="zh-TW"/>
              <a:pPr defTabSz="457200">
                <a:defRPr/>
              </a:pPr>
              <a:t>3/3/2020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C1DFC1D-DC89-44C6-84BE-09B16A4B289E}" type="slidenum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73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med"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:a16="http://schemas.microsoft.com/office/drawing/2014/main" xmlns="" id="{D885D425-53B5-4387-A4E8-EF790FEE91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xmlns="" id="{C3B06587-771F-41F7-B404-BAF08D7CB8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/>
              <a:t>按一下以編輯母片文字樣式</a:t>
            </a:r>
          </a:p>
          <a:p>
            <a:pPr lvl="1"/>
            <a:r>
              <a:rPr lang="zh-TW" altLang="zh-TW"/>
              <a:t>第二層</a:t>
            </a:r>
          </a:p>
          <a:p>
            <a:pPr lvl="2"/>
            <a:r>
              <a:rPr lang="zh-TW" altLang="zh-TW"/>
              <a:t>第三層</a:t>
            </a:r>
          </a:p>
          <a:p>
            <a:pPr lvl="3"/>
            <a:r>
              <a:rPr lang="zh-TW" altLang="zh-TW"/>
              <a:t>第四層</a:t>
            </a:r>
          </a:p>
          <a:p>
            <a:pPr lvl="4"/>
            <a:r>
              <a:rPr lang="zh-TW" alt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7479FC75-3E52-4837-9702-41953D3E3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32BD1E7-A064-4306-A434-D760E8DC0323}" type="datetime1">
              <a:rPr lang="zh-TW" altLang="en-US"/>
              <a:pPr>
                <a:defRPr/>
              </a:pPr>
              <a:t>2020/3/3</a:t>
            </a:fld>
            <a:endParaRPr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8ADDAC7-82FB-4B34-9880-C02ABA354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505575"/>
            <a:ext cx="68770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5CA2685C-3E06-4379-A329-67827D990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50" b="1">
                <a:solidFill>
                  <a:schemeClr val="accent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1616BDB-9E83-43E6-B8D8-6A85EA0210F2}" type="slidenum">
              <a:rPr lang="en-US" altLang="zh-TW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77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zh-TW"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73050" indent="-228600" algn="l" rtl="0" fontAlgn="base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fontAlgn="base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fontAlgn="base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C1C956C4-B36B-47AC-984B-975A8943148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Kliknij, aby edytować styl wzorca tytułu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FF232C5A-A9E3-4881-BC68-FAA9EC1A97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Kliknij, aby edytować style wzorca tekstu</a:t>
            </a:r>
          </a:p>
          <a:p>
            <a:pPr lvl="1"/>
            <a:r>
              <a:rPr lang="en-US" altLang="zh-TW"/>
              <a:t>Drugi poziom</a:t>
            </a:r>
          </a:p>
          <a:p>
            <a:pPr lvl="2"/>
            <a:r>
              <a:rPr lang="en-US" altLang="zh-TW"/>
              <a:t>Trzeci poziom</a:t>
            </a:r>
          </a:p>
          <a:p>
            <a:pPr lvl="3"/>
            <a:r>
              <a:rPr lang="en-US" altLang="zh-TW"/>
              <a:t>Czwarty poziom</a:t>
            </a:r>
          </a:p>
          <a:p>
            <a:pPr lvl="4"/>
            <a:r>
              <a:rPr lang="en-US" altLang="zh-TW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7F37B7-E015-4749-B8EF-584FFB095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DB18E67-D011-48A4-8517-3DB82614F030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7827F2-213A-4D51-AE3E-BF1B05C65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63DAB7-32AE-4BE2-BDD7-3C6A39C32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098A99A-1851-4BDF-B8F7-7F9A4B66FDE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095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C1C6543-A26D-4A15-993B-1908CA6C6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76200"/>
            <a:ext cx="10871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EA924E92-BA4D-47EF-80C6-B4A21A21C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524000"/>
            <a:ext cx="10871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2402F159-7575-4C3B-943F-66E95083FA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200" y="5105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8A59FAA5-7BBA-457B-BCB8-FA4FC161E8E0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E248C031-AF99-4B5E-91CC-AB4F24983A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5105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3DD6E4EC-F0AC-4747-BABC-9704DD8F5A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5105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C8F8E985-AC55-4955-AE42-A8BDB3782BA5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5587925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20F9BA9A-B875-432B-BCE0-7A71B9A13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4664"/>
            <a:ext cx="10972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D627D10F-1CFD-485C-B042-0CE1E03C0D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200BFC14-B6EC-4C7B-B6AC-72E864FF7D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fld id="{DA66D0FE-6ECD-416E-A960-7E7BD7B5B5B7}" type="datetimeFigureOut">
              <a:rPr lang="pl-PL"/>
              <a:pPr>
                <a:defRPr/>
              </a:pPr>
              <a:t>2020-03-03</a:t>
            </a:fld>
            <a:endParaRPr 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E6CFCF4B-CA90-4F2C-9A7C-BBC2E6CB2E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F4C3A29E-1706-488F-AF72-0A444A90CE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5FFE92-2264-4327-BECA-97AE1F6BCEEF}" type="slidenum">
              <a:rPr lang="pl-PL" altLang="zh-TW"/>
              <a:pPr/>
              <a:t>‹#›</a:t>
            </a:fld>
            <a:endParaRPr lang="pl-PL" altLang="zh-TW"/>
          </a:p>
        </p:txBody>
      </p:sp>
    </p:spTree>
    <p:extLst>
      <p:ext uri="{BB962C8B-B14F-4D97-AF65-F5344CB8AC3E}">
        <p14:creationId xmlns:p14="http://schemas.microsoft.com/office/powerpoint/2010/main" val="401812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49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gif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4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182.jp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8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6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18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18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18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18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18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18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19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19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9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9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9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19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16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1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16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16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16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16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169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127.gif"/><Relationship Id="rId4" Type="http://schemas.openxmlformats.org/officeDocument/2006/relationships/image" Target="../media/image1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0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1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0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19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19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19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19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19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19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4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4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56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gif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4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4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4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4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4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4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4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4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23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gif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3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>
            <a:extLst>
              <a:ext uri="{FF2B5EF4-FFF2-40B4-BE49-F238E27FC236}">
                <a16:creationId xmlns:a16="http://schemas.microsoft.com/office/drawing/2014/main" xmlns="" id="{138AC0EE-2731-44EE-A78B-11338F045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87350"/>
            <a:ext cx="10777538" cy="2794000"/>
          </a:xfrm>
        </p:spPr>
        <p:txBody>
          <a:bodyPr/>
          <a:lstStyle/>
          <a:p>
            <a:r>
              <a:rPr lang="en-US" altLang="zh-TW" sz="8800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Review the old and learn the new.</a:t>
            </a:r>
            <a:endParaRPr altLang="zh-TW" sz="8000" dirty="0">
              <a:solidFill>
                <a:schemeClr val="tx2"/>
              </a:solidFill>
            </a:endParaRPr>
          </a:p>
        </p:txBody>
      </p:sp>
      <p:pic>
        <p:nvPicPr>
          <p:cNvPr id="21507" name="圖片 5">
            <a:extLst>
              <a:ext uri="{FF2B5EF4-FFF2-40B4-BE49-F238E27FC236}">
                <a16:creationId xmlns:a16="http://schemas.microsoft.com/office/drawing/2014/main" xmlns="" id="{1998206C-4064-4401-A56F-9D1E94B08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3157538"/>
            <a:ext cx="5832475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圖片 6">
            <a:extLst>
              <a:ext uri="{FF2B5EF4-FFF2-40B4-BE49-F238E27FC236}">
                <a16:creationId xmlns:a16="http://schemas.microsoft.com/office/drawing/2014/main" xmlns="" id="{3015C063-D2C1-4735-9BD8-E7C303929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4020">
            <a:off x="860425" y="2689225"/>
            <a:ext cx="2062163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想法泡泡: 雲朵 7">
            <a:extLst>
              <a:ext uri="{FF2B5EF4-FFF2-40B4-BE49-F238E27FC236}">
                <a16:creationId xmlns:a16="http://schemas.microsoft.com/office/drawing/2014/main" xmlns="" id="{F5D3F277-6484-414A-BDC5-A946461BDECF}"/>
              </a:ext>
            </a:extLst>
          </p:cNvPr>
          <p:cNvSpPr/>
          <p:nvPr/>
        </p:nvSpPr>
        <p:spPr>
          <a:xfrm>
            <a:off x="2574925" y="2406650"/>
            <a:ext cx="6223000" cy="1765300"/>
          </a:xfrm>
          <a:prstGeom prst="cloudCallout">
            <a:avLst>
              <a:gd name="adj1" fmla="val -60630"/>
              <a:gd name="adj2" fmla="val 308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Wake up from the holiday!!!!!</a:t>
            </a:r>
            <a:endParaRPr lang="zh-TW" altLang="en-U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4851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9699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088" y="268288"/>
            <a:ext cx="1365250" cy="1916112"/>
          </a:xfrm>
        </p:spPr>
      </p:pic>
      <p:pic>
        <p:nvPicPr>
          <p:cNvPr id="29700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330450"/>
            <a:ext cx="144303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80663" y="4883150"/>
            <a:ext cx="1347787" cy="1890713"/>
          </a:xfrm>
        </p:spPr>
      </p:pic>
      <p:pic>
        <p:nvPicPr>
          <p:cNvPr id="29702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3536950"/>
            <a:ext cx="12350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內容版面配置區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4403725"/>
            <a:ext cx="1366838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內容版面配置區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2405063"/>
            <a:ext cx="1452563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內容版面配置區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344488"/>
            <a:ext cx="14446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內容版面配置區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4827588"/>
            <a:ext cx="138588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內容版面配置區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4598988"/>
            <a:ext cx="1439862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內容版面配置區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500563"/>
            <a:ext cx="157956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內容版面配置區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3103563"/>
            <a:ext cx="1544637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內容版面配置區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77788"/>
            <a:ext cx="1885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2749550"/>
            <a:ext cx="123507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內容版面配置區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2752725"/>
            <a:ext cx="1176337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內容版面配置區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3" y="2752725"/>
            <a:ext cx="136683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內容版面配置區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107950"/>
            <a:ext cx="188753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內容版面配置區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136525"/>
            <a:ext cx="1885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內容版面配置區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788" y="123825"/>
            <a:ext cx="188753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: 圓角 21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7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eighteen</a:t>
            </a:r>
            <a:endParaRPr lang="zh-TW" altLang="en-US" sz="17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8665" y="1692938"/>
            <a:ext cx="11514667" cy="516506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</a:t>
            </a: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Hi, I’m </a:t>
            </a:r>
            <a:r>
              <a:rPr lang="en-US" altLang="zh-TW" sz="4000" kern="100" dirty="0">
                <a:solidFill>
                  <a:prstClr val="black"/>
                </a:solidFill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Owen</a:t>
            </a:r>
            <a:r>
              <a:rPr lang="en-US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I can help. </a:t>
            </a:r>
            <a:endParaRPr lang="en-US" altLang="zh-TW" sz="4000" kern="100" dirty="0" smtClean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What </a:t>
            </a: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do you want</a:t>
            </a:r>
            <a:r>
              <a:rPr lang="en-US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?</a:t>
            </a:r>
            <a:endParaRPr lang="en-US" altLang="zh-TW" sz="4000" kern="10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zh-TW" altLang="zh-TW" sz="4000" kern="100" dirty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</a:t>
            </a: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Hello! My name is </a:t>
            </a:r>
            <a:r>
              <a:rPr lang="en-US" altLang="zh-TW" sz="4000" kern="100" dirty="0">
                <a:solidFill>
                  <a:prstClr val="black"/>
                </a:solidFill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Owen</a:t>
            </a:r>
            <a:r>
              <a:rPr lang="en-US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I </a:t>
            </a: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like milk and cake.</a:t>
            </a:r>
            <a:endParaRPr lang="en-US" altLang="zh-TW" sz="4000" kern="10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zh-TW" altLang="zh-TW" sz="4000" kern="100" dirty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Hi, I’m </a:t>
            </a:r>
            <a:r>
              <a:rPr lang="en-US" altLang="zh-TW" sz="4000" kern="100" dirty="0">
                <a:solidFill>
                  <a:prstClr val="black"/>
                </a:solidFill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Owen</a:t>
            </a:r>
            <a:r>
              <a:rPr lang="en-US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 I </a:t>
            </a: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want a hamburger and some juice.</a:t>
            </a:r>
            <a:endParaRPr lang="en-US" altLang="zh-TW" sz="4000" kern="10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zh-TW" altLang="zh-TW" sz="3200" kern="100" dirty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90182" y="1506043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Eddy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0182" y="3351024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Iris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66196" y="5211075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Oliver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321759"/>
            <a:ext cx="12191999" cy="9448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Eddy </a:t>
            </a:r>
            <a:r>
              <a:rPr lang="en-US" altLang="zh-TW" sz="40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  Peggy    Iris    </a:t>
            </a: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Adam  </a:t>
            </a:r>
            <a:r>
              <a:rPr lang="en-US" altLang="zh-TW" sz="40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Oliver    </a:t>
            </a: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Una</a:t>
            </a:r>
            <a:endParaRPr lang="zh-TW" altLang="zh-TW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7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672" t="2304" r="3617" b="7343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5463" y="263471"/>
            <a:ext cx="7795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>
                <a:latin typeface="Comic Sans MS" panose="030F0702030302020204" pitchFamily="66" charset="0"/>
              </a:rPr>
              <a:t>s</a:t>
            </a:r>
            <a:r>
              <a:rPr lang="en-US" altLang="zh-TW" sz="7200" dirty="0" smtClean="0">
                <a:latin typeface="Comic Sans MS" panose="030F0702030302020204" pitchFamily="66" charset="0"/>
              </a:rPr>
              <a:t>tand</a:t>
            </a:r>
            <a:r>
              <a:rPr lang="zh-TW" altLang="en-US" sz="7200" dirty="0" smtClean="0">
                <a:latin typeface="Comic Sans MS" panose="030F0702030302020204" pitchFamily="66" charset="0"/>
              </a:rPr>
              <a:t>攤位</a:t>
            </a:r>
            <a:r>
              <a:rPr lang="en-US" altLang="zh-TW" sz="7200" dirty="0" smtClean="0">
                <a:latin typeface="Comic Sans MS" panose="030F0702030302020204" pitchFamily="66" charset="0"/>
              </a:rPr>
              <a:t>/</a:t>
            </a:r>
            <a:r>
              <a:rPr lang="zh-TW" altLang="en-US" sz="7200" dirty="0" smtClean="0">
                <a:latin typeface="Comic Sans MS" panose="030F0702030302020204" pitchFamily="66" charset="0"/>
              </a:rPr>
              <a:t>小販</a:t>
            </a:r>
            <a:endParaRPr lang="zh-TW" altLang="en-US" sz="72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「food stand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77" y="1594765"/>
            <a:ext cx="9639625" cy="526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2977611" y="0"/>
            <a:ext cx="5143500" cy="6858000"/>
            <a:chOff x="2977611" y="0"/>
            <a:chExt cx="5143500" cy="685800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20361" y="857250"/>
              <a:ext cx="6858000" cy="5143500"/>
            </a:xfrm>
            <a:prstGeom prst="rect">
              <a:avLst/>
            </a:prstGeom>
          </p:spPr>
        </p:pic>
        <p:sp>
          <p:nvSpPr>
            <p:cNvPr id="8" name="圓角矩形 7"/>
            <p:cNvSpPr/>
            <p:nvPr/>
          </p:nvSpPr>
          <p:spPr>
            <a:xfrm>
              <a:off x="4726983" y="5424407"/>
              <a:ext cx="2898183" cy="128635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dirty="0" smtClean="0"/>
                <a:t>ice cream stand</a:t>
              </a:r>
              <a:endParaRPr lang="zh-TW" altLang="en-US" sz="4000" dirty="0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397391" y="0"/>
            <a:ext cx="8111428" cy="6858001"/>
            <a:chOff x="2397391" y="0"/>
            <a:chExt cx="8111428" cy="6858001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70096" y="1427295"/>
              <a:ext cx="6858000" cy="4003409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25810" y="1374991"/>
              <a:ext cx="6858000" cy="4108019"/>
            </a:xfrm>
            <a:prstGeom prst="rect">
              <a:avLst/>
            </a:prstGeom>
          </p:spPr>
        </p:pic>
        <p:sp>
          <p:nvSpPr>
            <p:cNvPr id="13" name="圓角矩形 12"/>
            <p:cNvSpPr/>
            <p:nvPr/>
          </p:nvSpPr>
          <p:spPr>
            <a:xfrm>
              <a:off x="5408563" y="5571641"/>
              <a:ext cx="3352827" cy="128635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dirty="0" smtClean="0"/>
                <a:t>Stroop </a:t>
              </a:r>
              <a:r>
                <a:rPr lang="en-US" altLang="zh-TW" sz="4000" dirty="0" err="1" smtClean="0"/>
                <a:t>wafel</a:t>
              </a:r>
              <a:r>
                <a:rPr lang="en-US" altLang="zh-TW" sz="4000" dirty="0" smtClean="0"/>
                <a:t> stand</a:t>
              </a:r>
              <a:endParaRPr lang="zh-TW" altLang="en-US" sz="4000" dirty="0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534602" y="-1"/>
            <a:ext cx="9144000" cy="6858001"/>
            <a:chOff x="1534602" y="-1"/>
            <a:chExt cx="9144000" cy="6858001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602" y="-1"/>
              <a:ext cx="9144000" cy="6858000"/>
            </a:xfrm>
            <a:prstGeom prst="rect">
              <a:avLst/>
            </a:prstGeom>
          </p:spPr>
        </p:pic>
        <p:sp>
          <p:nvSpPr>
            <p:cNvPr id="16" name="圓角矩形 15"/>
            <p:cNvSpPr/>
            <p:nvPr/>
          </p:nvSpPr>
          <p:spPr>
            <a:xfrm>
              <a:off x="5558574" y="5571641"/>
              <a:ext cx="3352827" cy="128635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dirty="0" smtClean="0"/>
                <a:t>rib </a:t>
              </a:r>
              <a:r>
                <a:rPr lang="en-US" altLang="zh-TW" sz="4000" dirty="0" smtClean="0">
                  <a:latin typeface="Comic Sans MS" panose="030F0702030302020204" pitchFamily="66" charset="0"/>
                </a:rPr>
                <a:t>&amp;</a:t>
              </a:r>
              <a:r>
                <a:rPr lang="en-US" altLang="zh-TW" sz="4000" dirty="0" smtClean="0"/>
                <a:t> filet stand</a:t>
              </a:r>
              <a:endParaRPr lang="zh-TW" altLang="en-US" sz="40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-33710" y="0"/>
            <a:ext cx="12280623" cy="6858000"/>
            <a:chOff x="-33710" y="0"/>
            <a:chExt cx="12280623" cy="6858000"/>
          </a:xfrm>
        </p:grpSpPr>
        <p:grpSp>
          <p:nvGrpSpPr>
            <p:cNvPr id="22" name="群組 21"/>
            <p:cNvGrpSpPr/>
            <p:nvPr/>
          </p:nvGrpSpPr>
          <p:grpSpPr>
            <a:xfrm>
              <a:off x="-33710" y="0"/>
              <a:ext cx="12280623" cy="6858000"/>
              <a:chOff x="-88623" y="0"/>
              <a:chExt cx="12280623" cy="6858000"/>
            </a:xfrm>
          </p:grpSpPr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1272552" y="1183929"/>
                <a:ext cx="6858000" cy="4490142"/>
              </a:xfrm>
              <a:prstGeom prst="rect">
                <a:avLst/>
              </a:prstGeom>
            </p:spPr>
          </p:pic>
          <p:pic>
            <p:nvPicPr>
              <p:cNvPr id="20" name="圖片 1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957518" y="1441578"/>
                <a:ext cx="6858000" cy="3974844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408"/>
              <a:stretch/>
            </p:blipFill>
            <p:spPr>
              <a:xfrm rot="5400000">
                <a:off x="6808115" y="1474115"/>
                <a:ext cx="6858000" cy="3909770"/>
              </a:xfrm>
              <a:prstGeom prst="rect">
                <a:avLst/>
              </a:prstGeom>
            </p:spPr>
          </p:pic>
        </p:grpSp>
        <p:sp>
          <p:nvSpPr>
            <p:cNvPr id="24" name="圓角矩形 23"/>
            <p:cNvSpPr/>
            <p:nvPr/>
          </p:nvSpPr>
          <p:spPr>
            <a:xfrm>
              <a:off x="-7010" y="5052447"/>
              <a:ext cx="3352827" cy="180555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dirty="0" smtClean="0"/>
                <a:t>French fries/frit</a:t>
              </a:r>
            </a:p>
            <a:p>
              <a:pPr algn="ctr"/>
              <a:r>
                <a:rPr lang="en-US" altLang="zh-TW" sz="4000" dirty="0" smtClean="0"/>
                <a:t>stand</a:t>
              </a:r>
              <a:endParaRPr lang="zh-TW" alt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652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2146" t="12430" r="6328" b="19548"/>
          <a:stretch/>
        </p:blipFill>
        <p:spPr>
          <a:xfrm>
            <a:off x="5842861" y="-87977"/>
            <a:ext cx="6349139" cy="6873721"/>
          </a:xfrm>
          <a:prstGeom prst="rect">
            <a:avLst/>
          </a:prstGeom>
        </p:spPr>
      </p:pic>
      <p:pic>
        <p:nvPicPr>
          <p:cNvPr id="7170" name="Picture 2" descr="「homework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70" y="1645322"/>
            <a:ext cx="3407123" cy="34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07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1107674" y="0"/>
            <a:ext cx="10609045" cy="6858000"/>
            <a:chOff x="1107674" y="0"/>
            <a:chExt cx="10609045" cy="68580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674" y="0"/>
              <a:ext cx="5141180" cy="6858000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6664272" y="2875002"/>
              <a:ext cx="505244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600" dirty="0" smtClean="0">
                  <a:latin typeface="Comic Sans MS" panose="030F0702030302020204" pitchFamily="66" charset="0"/>
                </a:rPr>
                <a:t>Fold it half.</a:t>
              </a:r>
              <a:endParaRPr lang="zh-TW" altLang="en-US" sz="6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1107674" y="0"/>
            <a:ext cx="9824706" cy="6858000"/>
            <a:chOff x="1107674" y="0"/>
            <a:chExt cx="9824706" cy="685800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2" t="3842"/>
            <a:stretch/>
          </p:blipFill>
          <p:spPr>
            <a:xfrm>
              <a:off x="1107674" y="0"/>
              <a:ext cx="4683526" cy="6857999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0"/>
              <a:ext cx="514118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90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zh-TW" sz="6600" kern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Homework this week</a:t>
            </a:r>
            <a:endParaRPr lang="zh-TW" altLang="en-US" sz="6600" kern="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80007" y="1543138"/>
            <a:ext cx="1196659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5400" b="1" dirty="0" err="1">
                <a:latin typeface="Comic Sans MS" panose="030F0702030302020204" pitchFamily="66" charset="0"/>
                <a:ea typeface="微軟正黑體" panose="020B0604030504040204" pitchFamily="34" charset="-120"/>
              </a:rPr>
              <a:t>CD1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>
                <a:latin typeface="Comic Sans MS" panose="030F0702030302020204" pitchFamily="66" charset="0"/>
                <a:ea typeface="微軟正黑體" panose="020B0604030504040204" pitchFamily="34" charset="-120"/>
              </a:rPr>
              <a:t>5-13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首。</a:t>
            </a:r>
            <a:endParaRPr lang="zh-TW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時跟著大聲唸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3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  <a:endParaRPr lang="zh-TW" altLang="zh-TW" sz="5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請家長在課本</a:t>
            </a:r>
            <a:r>
              <a:rPr lang="en-US" altLang="zh-TW" sz="5400" b="1" dirty="0" err="1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P6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簽名，可換印章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英語練習本</a:t>
            </a:r>
            <a:r>
              <a:rPr lang="zh-TW" altLang="zh-TW" sz="5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單字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5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下週一交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5400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0900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71" y="4959458"/>
            <a:ext cx="3768100" cy="188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5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30723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38" y="109538"/>
            <a:ext cx="2143125" cy="2143125"/>
          </a:xfrm>
        </p:spPr>
      </p:pic>
      <p:pic>
        <p:nvPicPr>
          <p:cNvPr id="3072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1887538"/>
            <a:ext cx="149383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725738"/>
            <a:ext cx="1839913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075" y="5351463"/>
            <a:ext cx="1338263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278313"/>
            <a:ext cx="158908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4930775"/>
            <a:ext cx="1630362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630738"/>
            <a:ext cx="19288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4294188"/>
            <a:ext cx="14509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100263"/>
            <a:ext cx="1893888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80963"/>
            <a:ext cx="195738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5351463"/>
            <a:ext cx="14255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22844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7778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467225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3" y="22336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7778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5284788"/>
            <a:ext cx="14922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088" y="22209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088" y="254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: 圓角 22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7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nineteen</a:t>
            </a:r>
            <a:endParaRPr lang="zh-TW" altLang="en-US" sz="17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7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31747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" y="192088"/>
            <a:ext cx="1712913" cy="1712912"/>
          </a:xfrm>
        </p:spPr>
      </p:pic>
      <p:pic>
        <p:nvPicPr>
          <p:cNvPr id="31748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88900"/>
            <a:ext cx="171291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479425"/>
            <a:ext cx="1712913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349500"/>
            <a:ext cx="171291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2444750"/>
            <a:ext cx="1712913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3670300"/>
            <a:ext cx="17129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4789488"/>
            <a:ext cx="17129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4525963"/>
            <a:ext cx="171291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4751388"/>
            <a:ext cx="17129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562225"/>
            <a:ext cx="171291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1792288"/>
            <a:ext cx="17129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655638"/>
            <a:ext cx="171291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4648200"/>
            <a:ext cx="1712913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3038475"/>
            <a:ext cx="1712913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1512888"/>
            <a:ext cx="17129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4763"/>
            <a:ext cx="171291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763" y="5122863"/>
            <a:ext cx="17129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763" y="3419475"/>
            <a:ext cx="171291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575" y="1716088"/>
            <a:ext cx="171291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088" y="0"/>
            <a:ext cx="171291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: 圓角 24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7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twenty</a:t>
            </a:r>
            <a:endParaRPr lang="zh-TW" altLang="en-US" sz="17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32771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75"/>
            <a:ext cx="12192000" cy="6824663"/>
          </a:xfrm>
        </p:spPr>
      </p:pic>
      <p:sp>
        <p:nvSpPr>
          <p:cNvPr id="5" name="橢圓 4"/>
          <p:cNvSpPr/>
          <p:nvPr/>
        </p:nvSpPr>
        <p:spPr>
          <a:xfrm>
            <a:off x="6427788" y="1535113"/>
            <a:ext cx="4332287" cy="995362"/>
          </a:xfrm>
          <a:prstGeom prst="ellips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6499225" y="2938463"/>
            <a:ext cx="4332288" cy="879475"/>
          </a:xfrm>
          <a:prstGeom prst="ellips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6499225" y="4741863"/>
            <a:ext cx="4332288" cy="879475"/>
          </a:xfrm>
          <a:prstGeom prst="ellipse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2270125" y="287338"/>
            <a:ext cx="9374188" cy="1279525"/>
          </a:xfrm>
        </p:spPr>
        <p:txBody>
          <a:bodyPr/>
          <a:lstStyle/>
          <a:p>
            <a:pPr eaLnBrk="1" hangingPunct="1"/>
            <a:r>
              <a:rPr lang="en-US" altLang="zh-TW" sz="8000" b="1">
                <a:solidFill>
                  <a:schemeClr val="tx1"/>
                </a:solidFill>
                <a:latin typeface="Comic Sans MS" panose="030F0702030302020204" pitchFamily="66" charset="0"/>
              </a:rPr>
              <a:t>Sentence Practice</a:t>
            </a:r>
            <a:endParaRPr lang="zh-TW" altLang="en-US" sz="8000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843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25" y="1797050"/>
            <a:ext cx="8993188" cy="5060950"/>
          </a:xfrm>
        </p:spPr>
      </p:pic>
    </p:spTree>
    <p:extLst>
      <p:ext uri="{BB962C8B-B14F-4D97-AF65-F5344CB8AC3E}">
        <p14:creationId xmlns:p14="http://schemas.microsoft.com/office/powerpoint/2010/main" val="1833257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1419225" y="206375"/>
            <a:ext cx="10547350" cy="1281113"/>
          </a:xfrm>
        </p:spPr>
        <p:txBody>
          <a:bodyPr/>
          <a:lstStyle/>
          <a:p>
            <a:pPr eaLnBrk="1" hangingPunct="1"/>
            <a:r>
              <a:rPr lang="en-US" altLang="zh-TW" sz="7200" b="1">
                <a:latin typeface="Comic Sans MS" panose="030F0702030302020204" pitchFamily="66" charset="0"/>
              </a:rPr>
              <a:t>Is your brother a cook?</a:t>
            </a:r>
            <a:endParaRPr lang="zh-TW" altLang="en-US" sz="7200" b="1">
              <a:latin typeface="Comic Sans MS" panose="030F0702030302020204" pitchFamily="66" charset="0"/>
            </a:endParaRPr>
          </a:p>
        </p:txBody>
      </p:sp>
      <p:pic>
        <p:nvPicPr>
          <p:cNvPr id="3686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2825" y="1487488"/>
            <a:ext cx="7953375" cy="5294312"/>
          </a:xfrm>
        </p:spPr>
      </p:pic>
      <p:sp>
        <p:nvSpPr>
          <p:cNvPr id="5" name="矩形: 圓角 4"/>
          <p:cNvSpPr/>
          <p:nvPr/>
        </p:nvSpPr>
        <p:spPr>
          <a:xfrm>
            <a:off x="576263" y="3489325"/>
            <a:ext cx="11249025" cy="2671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5000" dirty="0">
                <a:solidFill>
                  <a:prstClr val="white"/>
                </a:solidFill>
              </a:rPr>
              <a:t>Yes, he is.</a:t>
            </a:r>
            <a:endParaRPr lang="zh-TW" altLang="en-US" sz="15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5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9163" y="1404938"/>
            <a:ext cx="5356225" cy="5341937"/>
          </a:xfrm>
        </p:spPr>
      </p:pic>
      <p:sp>
        <p:nvSpPr>
          <p:cNvPr id="37891" name="標題 1"/>
          <p:cNvSpPr>
            <a:spLocks noGrp="1"/>
          </p:cNvSpPr>
          <p:nvPr>
            <p:ph type="title"/>
          </p:nvPr>
        </p:nvSpPr>
        <p:spPr>
          <a:xfrm>
            <a:off x="533400" y="206375"/>
            <a:ext cx="11433175" cy="1281113"/>
          </a:xfrm>
        </p:spPr>
        <p:txBody>
          <a:bodyPr/>
          <a:lstStyle/>
          <a:p>
            <a:pPr eaLnBrk="1" hangingPunct="1"/>
            <a:r>
              <a:rPr lang="en-US" altLang="zh-TW" sz="7200" b="1">
                <a:latin typeface="Comic Sans MS" panose="030F0702030302020204" pitchFamily="66" charset="0"/>
              </a:rPr>
              <a:t>Is your sister a student?</a:t>
            </a:r>
            <a:endParaRPr lang="zh-TW" altLang="en-US" sz="7200" b="1">
              <a:latin typeface="Comic Sans MS" panose="030F0702030302020204" pitchFamily="66" charset="0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576263" y="3489325"/>
            <a:ext cx="11249025" cy="2671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5000" dirty="0">
                <a:solidFill>
                  <a:prstClr val="white"/>
                </a:solidFill>
              </a:rPr>
              <a:t>Yes, she is.</a:t>
            </a:r>
            <a:endParaRPr lang="zh-TW" altLang="en-US" sz="15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9390" y="1402672"/>
            <a:ext cx="7907246" cy="5192425"/>
          </a:xfrm>
          <a:effectLst>
            <a:softEdge rad="112500"/>
          </a:effectLst>
        </p:spPr>
      </p:pic>
      <p:sp>
        <p:nvSpPr>
          <p:cNvPr id="38915" name="標題 1"/>
          <p:cNvSpPr txBox="1">
            <a:spLocks/>
          </p:cNvSpPr>
          <p:nvPr/>
        </p:nvSpPr>
        <p:spPr bwMode="auto">
          <a:xfrm>
            <a:off x="1419225" y="206375"/>
            <a:ext cx="105473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7200" b="1">
                <a:solidFill>
                  <a:srgbClr val="262626"/>
                </a:solidFill>
                <a:latin typeface="Comic Sans MS" panose="030F0702030302020204" pitchFamily="66" charset="0"/>
              </a:rPr>
              <a:t>Is Jolin Tsai a nurse?</a:t>
            </a:r>
            <a:endParaRPr lang="zh-TW" altLang="en-US" sz="7200" b="1">
              <a:solidFill>
                <a:srgbClr val="26262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274638" y="1403350"/>
            <a:ext cx="11574462" cy="2519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2000" dirty="0">
                <a:solidFill>
                  <a:prstClr val="white"/>
                </a:solidFill>
              </a:rPr>
              <a:t>No, she isn’t.</a:t>
            </a:r>
            <a:endParaRPr lang="zh-TW" altLang="en-US" sz="12000" dirty="0">
              <a:solidFill>
                <a:prstClr val="white"/>
              </a:solidFill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274638" y="4075113"/>
            <a:ext cx="11574462" cy="2671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2000" dirty="0">
                <a:solidFill>
                  <a:prstClr val="white"/>
                </a:solidFill>
              </a:rPr>
              <a:t>She’s a singer</a:t>
            </a:r>
            <a:r>
              <a:rPr lang="en-US" altLang="zh-TW" sz="15000" dirty="0">
                <a:solidFill>
                  <a:prstClr val="white"/>
                </a:solidFill>
              </a:rPr>
              <a:t>.</a:t>
            </a:r>
            <a:endParaRPr lang="zh-TW" altLang="en-US" sz="15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7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7892" y="1390095"/>
            <a:ext cx="7379385" cy="5251663"/>
          </a:xfrm>
          <a:effectLst>
            <a:softEdge rad="112500"/>
          </a:effectLst>
        </p:spPr>
      </p:pic>
      <p:sp>
        <p:nvSpPr>
          <p:cNvPr id="39939" name="標題 1"/>
          <p:cNvSpPr txBox="1">
            <a:spLocks/>
          </p:cNvSpPr>
          <p:nvPr/>
        </p:nvSpPr>
        <p:spPr bwMode="auto">
          <a:xfrm>
            <a:off x="2130425" y="198438"/>
            <a:ext cx="1155223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7200" b="1">
                <a:solidFill>
                  <a:srgbClr val="262626"/>
                </a:solidFill>
                <a:latin typeface="Comic Sans MS" panose="030F0702030302020204" pitchFamily="66" charset="0"/>
              </a:rPr>
              <a:t>Is Ke P a teacher?</a:t>
            </a:r>
            <a:endParaRPr lang="zh-TW" altLang="en-US" sz="7200" b="1">
              <a:solidFill>
                <a:srgbClr val="26262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590550" y="1411288"/>
            <a:ext cx="11574463" cy="2519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2000" dirty="0">
                <a:solidFill>
                  <a:prstClr val="white"/>
                </a:solidFill>
              </a:rPr>
              <a:t>No, he isn’t.</a:t>
            </a:r>
            <a:endParaRPr lang="zh-TW" altLang="en-US" sz="12000" dirty="0">
              <a:solidFill>
                <a:prstClr val="white"/>
              </a:solidFill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590550" y="4083050"/>
            <a:ext cx="11574463" cy="2673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2000" dirty="0">
                <a:solidFill>
                  <a:prstClr val="white"/>
                </a:solidFill>
              </a:rPr>
              <a:t>He’s a doctor</a:t>
            </a:r>
            <a:r>
              <a:rPr lang="en-US" altLang="zh-TW" sz="15000" dirty="0">
                <a:solidFill>
                  <a:prstClr val="white"/>
                </a:solidFill>
              </a:rPr>
              <a:t>.</a:t>
            </a:r>
            <a:endParaRPr lang="zh-TW" altLang="en-US" sz="15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2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6863" y="1414463"/>
            <a:ext cx="5889625" cy="5443537"/>
          </a:xfrm>
        </p:spPr>
      </p:pic>
      <p:sp>
        <p:nvSpPr>
          <p:cNvPr id="40963" name="標題 1"/>
          <p:cNvSpPr txBox="1">
            <a:spLocks/>
          </p:cNvSpPr>
          <p:nvPr/>
        </p:nvSpPr>
        <p:spPr bwMode="auto">
          <a:xfrm>
            <a:off x="1643063" y="130175"/>
            <a:ext cx="11552237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7200" b="1">
                <a:solidFill>
                  <a:srgbClr val="262626"/>
                </a:solidFill>
                <a:latin typeface="Comic Sans MS" panose="030F0702030302020204" pitchFamily="66" charset="0"/>
              </a:rPr>
              <a:t>Is Squirtle a dancer?</a:t>
            </a:r>
            <a:endParaRPr lang="zh-TW" altLang="en-US" sz="7200" b="1">
              <a:solidFill>
                <a:srgbClr val="26262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590550" y="1411288"/>
            <a:ext cx="11574463" cy="2519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2000" dirty="0">
                <a:solidFill>
                  <a:prstClr val="white"/>
                </a:solidFill>
              </a:rPr>
              <a:t>No, it isn’t.</a:t>
            </a:r>
            <a:endParaRPr lang="zh-TW" altLang="en-US" sz="12000" dirty="0">
              <a:solidFill>
                <a:prstClr val="white"/>
              </a:solidFill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590550" y="4083050"/>
            <a:ext cx="11574463" cy="2673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2000" dirty="0">
                <a:solidFill>
                  <a:prstClr val="white"/>
                </a:solidFill>
              </a:rPr>
              <a:t>It’s a firefighter</a:t>
            </a:r>
            <a:r>
              <a:rPr lang="en-US" altLang="zh-TW" sz="15000" dirty="0">
                <a:solidFill>
                  <a:prstClr val="white"/>
                </a:solidFill>
              </a:rPr>
              <a:t>.</a:t>
            </a:r>
            <a:endParaRPr lang="zh-TW" altLang="en-US" sz="15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ctrTitle"/>
          </p:nvPr>
        </p:nvSpPr>
        <p:spPr>
          <a:xfrm>
            <a:off x="657225" y="401638"/>
            <a:ext cx="10847388" cy="22621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sz="15000" b="1">
                <a:latin typeface="Comic Sans MS" panose="030F0702030302020204" pitchFamily="66" charset="0"/>
              </a:rPr>
              <a:t>Let’s count!</a:t>
            </a:r>
            <a:endParaRPr lang="zh-TW" altLang="en-US" sz="15000" b="1">
              <a:latin typeface="Comic Sans MS" panose="030F0702030302020204" pitchFamily="66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89213" y="4776788"/>
            <a:ext cx="8915400" cy="11271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zh-TW" altLang="en-US"/>
          </a:p>
        </p:txBody>
      </p:sp>
      <p:pic>
        <p:nvPicPr>
          <p:cNvPr id="21508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2436813"/>
            <a:ext cx="4681537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3182938"/>
            <a:ext cx="55403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46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14000">
                <a:solidFill>
                  <a:schemeClr val="tx2"/>
                </a:solidFill>
                <a:latin typeface="Comic Sans MS" panose="030F0702030302020204" pitchFamily="66" charset="0"/>
              </a:rPr>
              <a:t>dance</a:t>
            </a:r>
            <a:endParaRPr altLang="zh-TW" sz="14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635375" y="4584700"/>
            <a:ext cx="7635875" cy="2401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zh-TW" sz="1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dance</a:t>
            </a:r>
            <a:endParaRPr lang="zh-TW" altLang="en-US" sz="15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386" name="Picture 2" descr="「dance gif」的圖片搜尋結果"/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418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15" name="圖片版面配置區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9" b="18559"/>
          <a:stretch>
            <a:fillRect/>
          </a:stretch>
        </p:blipFill>
        <p:spPr>
          <a:xfrm>
            <a:off x="0" y="0"/>
            <a:ext cx="12192000" cy="4914900"/>
          </a:xfrm>
          <a:blipFill dpi="0" rotWithShape="1">
            <a:srcRect t="18559" b="18559"/>
          </a:blipFill>
        </p:spPr>
      </p:pic>
      <p:sp>
        <p:nvSpPr>
          <p:cNvPr id="5" name="文字方塊 4"/>
          <p:cNvSpPr txBox="1"/>
          <p:nvPr/>
        </p:nvSpPr>
        <p:spPr>
          <a:xfrm>
            <a:off x="4056063" y="4392613"/>
            <a:ext cx="7635875" cy="2401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zh-TW" sz="1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sing</a:t>
            </a:r>
            <a:endParaRPr lang="zh-TW" altLang="en-US" sz="15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609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708401" y="4631121"/>
            <a:ext cx="7634287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zh-TW" sz="1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read</a:t>
            </a:r>
            <a:endParaRPr lang="zh-TW" altLang="en-US" sz="15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133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4755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56050" y="4392613"/>
            <a:ext cx="7634288" cy="2401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zh-TW" sz="1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draw</a:t>
            </a:r>
            <a:endParaRPr lang="zh-TW" altLang="en-US" sz="15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4" b="224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6914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891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8" b="15198"/>
          <a:stretch>
            <a:fillRect/>
          </a:stretch>
        </p:blipFill>
        <p:spPr>
          <a:xfrm>
            <a:off x="0" y="0"/>
            <a:ext cx="12192000" cy="4914900"/>
          </a:xfrm>
          <a:blipFill dpi="0" rotWithShape="1">
            <a:srcRect t="15198" b="15198"/>
          </a:blipFill>
        </p:spPr>
      </p:pic>
      <p:sp>
        <p:nvSpPr>
          <p:cNvPr id="4" name="文字方塊 3"/>
          <p:cNvSpPr txBox="1"/>
          <p:nvPr/>
        </p:nvSpPr>
        <p:spPr>
          <a:xfrm>
            <a:off x="3717925" y="4530725"/>
            <a:ext cx="76358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zh-TW" sz="1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swim</a:t>
            </a:r>
            <a:endParaRPr lang="zh-TW" altLang="en-US" sz="15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502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05638" y="2909888"/>
            <a:ext cx="5746750" cy="21034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13000">
                <a:solidFill>
                  <a:schemeClr val="tx2"/>
                </a:solidFill>
                <a:latin typeface="Comic Sans MS" panose="030F0702030302020204" pitchFamily="66" charset="0"/>
              </a:rPr>
              <a:t>roller-ska</a:t>
            </a:r>
            <a:r>
              <a:rPr lang="en-US" altLang="zh-TW" sz="13000">
                <a:solidFill>
                  <a:schemeClr val="tx2"/>
                </a:solidFill>
                <a:latin typeface="Arial Rounded MT Bold" panose="020F0704030504030204" pitchFamily="34" charset="0"/>
              </a:rPr>
              <a:t>t</a:t>
            </a:r>
            <a:r>
              <a:rPr lang="en-US" altLang="zh-TW" sz="13000">
                <a:solidFill>
                  <a:schemeClr val="tx2"/>
                </a:solidFill>
                <a:latin typeface="Comic Sans MS" panose="030F0702030302020204" pitchFamily="66" charset="0"/>
              </a:rPr>
              <a:t>e</a:t>
            </a:r>
            <a:endParaRPr altLang="zh-TW" sz="13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87425" y="4666812"/>
            <a:ext cx="11764963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zh-TW" sz="15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ride a bike</a:t>
            </a:r>
            <a:endParaRPr lang="zh-TW" altLang="en-US" sz="15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362" name="Picture 2" descr="「ride a bike  gif」的圖片搜尋結果"/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6" b="197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01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文字方塊 1"/>
          <p:cNvSpPr txBox="1">
            <a:spLocks noChangeArrowheads="1"/>
          </p:cNvSpPr>
          <p:nvPr/>
        </p:nvSpPr>
        <p:spPr bwMode="auto">
          <a:xfrm>
            <a:off x="709613" y="373063"/>
            <a:ext cx="10467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8000" b="1">
                <a:solidFill>
                  <a:srgbClr val="000000"/>
                </a:solidFill>
                <a:latin typeface="Comic Sans MS" panose="030F0702030302020204" pitchFamily="66" charset="0"/>
                <a:ea typeface="Microsoft JhengHei UI" panose="020B0604030504040204" pitchFamily="34" charset="-120"/>
              </a:rPr>
              <a:t>Can you _______ ?</a:t>
            </a:r>
            <a:endParaRPr lang="zh-TW" altLang="en-US" sz="8000" b="1">
              <a:solidFill>
                <a:srgbClr val="000000"/>
              </a:solidFill>
              <a:latin typeface="Comic Sans MS" panose="030F0702030302020204" pitchFamily="66" charset="0"/>
              <a:ea typeface="Microsoft JhengHei UI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41763" y="2222500"/>
            <a:ext cx="9348787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zh-TW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es, I can.</a:t>
            </a:r>
            <a:endParaRPr lang="zh-TW" alt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70375" y="3952875"/>
            <a:ext cx="9347200" cy="1447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zh-TW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N</a:t>
            </a:r>
            <a:r>
              <a:rPr lang="en-US" altLang="zh-TW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TW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I can’t.</a:t>
            </a:r>
            <a:endParaRPr lang="zh-TW" altLang="en-US" sz="8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2469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344738"/>
            <a:ext cx="3217862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060950" y="5278438"/>
            <a:ext cx="8745538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zh-TW" sz="8000" b="1" dirty="0">
                <a:solidFill>
                  <a:srgbClr val="865640">
                    <a:lumMod val="50000"/>
                  </a:srgbClr>
                </a:solidFill>
                <a:latin typeface="Comic Sans MS" panose="030F0702030302020204" pitchFamily="66" charset="0"/>
              </a:rPr>
              <a:t>can’t= cannot</a:t>
            </a:r>
            <a:endParaRPr lang="zh-TW" altLang="en-US" sz="8000" b="1" dirty="0">
              <a:solidFill>
                <a:srgbClr val="865640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69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865313"/>
            <a:ext cx="902335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語音泡泡: 橢圓形 4"/>
          <p:cNvSpPr/>
          <p:nvPr/>
        </p:nvSpPr>
        <p:spPr>
          <a:xfrm>
            <a:off x="249238" y="206375"/>
            <a:ext cx="5476875" cy="1658938"/>
          </a:xfrm>
          <a:prstGeom prst="wedgeEllipseCallout">
            <a:avLst>
              <a:gd name="adj1" fmla="val -7826"/>
              <a:gd name="adj2" fmla="val 162043"/>
            </a:avLst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you </a:t>
            </a:r>
            <a:r>
              <a:rPr lang="en-US" altLang="zh-TW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swim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想法泡泡: 雲朵 5"/>
          <p:cNvSpPr/>
          <p:nvPr/>
        </p:nvSpPr>
        <p:spPr>
          <a:xfrm>
            <a:off x="7058025" y="0"/>
            <a:ext cx="4891088" cy="2424113"/>
          </a:xfrm>
          <a:prstGeom prst="cloudCallout">
            <a:avLst>
              <a:gd name="adj1" fmla="val -52071"/>
              <a:gd name="adj2" fmla="val 83379"/>
            </a:avLst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Yes, I can.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I can swim.</a:t>
            </a:r>
            <a:endParaRPr lang="zh-TW" altLang="en-US" sz="4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79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1"/>
          <a:stretch>
            <a:fillRect/>
          </a:stretch>
        </p:blipFill>
        <p:spPr bwMode="auto">
          <a:xfrm>
            <a:off x="0" y="1146175"/>
            <a:ext cx="88979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2854325"/>
            <a:ext cx="3128962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語音泡泡: 橢圓形 4"/>
          <p:cNvSpPr/>
          <p:nvPr/>
        </p:nvSpPr>
        <p:spPr>
          <a:xfrm>
            <a:off x="6294438" y="138113"/>
            <a:ext cx="5476875" cy="1658937"/>
          </a:xfrm>
          <a:prstGeom prst="wedgeEllipseCallout">
            <a:avLst>
              <a:gd name="adj1" fmla="val 18268"/>
              <a:gd name="adj2" fmla="val 118159"/>
            </a:avLst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you </a:t>
            </a:r>
            <a:r>
              <a:rPr lang="en-US" altLang="zh-TW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sing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想法泡泡: 雲朵 5"/>
          <p:cNvSpPr/>
          <p:nvPr/>
        </p:nvSpPr>
        <p:spPr>
          <a:xfrm>
            <a:off x="503238" y="0"/>
            <a:ext cx="5326062" cy="1895475"/>
          </a:xfrm>
          <a:prstGeom prst="cloudCallout">
            <a:avLst>
              <a:gd name="adj1" fmla="val 22231"/>
              <a:gd name="adj2" fmla="val 119074"/>
            </a:avLst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No, I can’t.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I can’t sing.</a:t>
            </a:r>
            <a:endParaRPr lang="zh-TW" altLang="en-US" sz="4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64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0"/>
            <a:ext cx="8675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65"/>
          <a:stretch>
            <a:fillRect/>
          </a:stretch>
        </p:blipFill>
        <p:spPr bwMode="auto">
          <a:xfrm>
            <a:off x="473075" y="2152650"/>
            <a:ext cx="2846388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語音泡泡: 橢圓形 6"/>
          <p:cNvSpPr/>
          <p:nvPr/>
        </p:nvSpPr>
        <p:spPr>
          <a:xfrm>
            <a:off x="533400" y="-309563"/>
            <a:ext cx="5965825" cy="1658938"/>
          </a:xfrm>
          <a:prstGeom prst="wedgeEllipseCallout">
            <a:avLst>
              <a:gd name="adj1" fmla="val -23674"/>
              <a:gd name="adj2" fmla="val 136829"/>
            </a:avLst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you </a:t>
            </a:r>
            <a:r>
              <a:rPr lang="en-US" altLang="zh-TW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dance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想法泡泡: 雲朵 7"/>
          <p:cNvSpPr/>
          <p:nvPr/>
        </p:nvSpPr>
        <p:spPr>
          <a:xfrm>
            <a:off x="4362450" y="5476875"/>
            <a:ext cx="7462838" cy="1243013"/>
          </a:xfrm>
          <a:prstGeom prst="cloudCallout">
            <a:avLst>
              <a:gd name="adj1" fmla="val -1014"/>
              <a:gd name="adj2" fmla="val -240262"/>
            </a:avLst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TW" sz="4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Of course I can.</a:t>
            </a:r>
          </a:p>
          <a:p>
            <a:pPr algn="ctr">
              <a:defRPr/>
            </a:pPr>
            <a:endParaRPr lang="zh-TW" altLang="en-US" sz="4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66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531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3238" y="136525"/>
            <a:ext cx="1917700" cy="1768475"/>
          </a:xfrm>
        </p:spPr>
      </p:pic>
      <p:pic>
        <p:nvPicPr>
          <p:cNvPr id="22532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6738" y="479425"/>
            <a:ext cx="1919287" cy="1768475"/>
          </a:xfrm>
        </p:spPr>
      </p:pic>
      <p:pic>
        <p:nvPicPr>
          <p:cNvPr id="2253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660400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75" y="2049463"/>
            <a:ext cx="19192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524125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697163"/>
            <a:ext cx="191928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5" y="4292600"/>
            <a:ext cx="19177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465638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247900"/>
            <a:ext cx="191928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13" y="280988"/>
            <a:ext cx="191928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4651375"/>
            <a:ext cx="19177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: 圓角 14"/>
          <p:cNvSpPr/>
          <p:nvPr/>
        </p:nvSpPr>
        <p:spPr>
          <a:xfrm>
            <a:off x="947738" y="479425"/>
            <a:ext cx="10714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eleven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95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895475"/>
            <a:ext cx="11755438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語音泡泡: 橢圓形 5"/>
          <p:cNvSpPr/>
          <p:nvPr/>
        </p:nvSpPr>
        <p:spPr>
          <a:xfrm>
            <a:off x="6051550" y="527050"/>
            <a:ext cx="5965825" cy="1658938"/>
          </a:xfrm>
          <a:prstGeom prst="wedgeEllipseCallout">
            <a:avLst>
              <a:gd name="adj1" fmla="val -28251"/>
              <a:gd name="adj2" fmla="val 71063"/>
            </a:avLst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you </a:t>
            </a:r>
            <a:r>
              <a:rPr lang="en-US" altLang="zh-TW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fly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想法泡泡: 雲朵 7"/>
          <p:cNvSpPr/>
          <p:nvPr/>
        </p:nvSpPr>
        <p:spPr>
          <a:xfrm>
            <a:off x="174625" y="407988"/>
            <a:ext cx="5326063" cy="1895475"/>
          </a:xfrm>
          <a:prstGeom prst="cloudCallout">
            <a:avLst>
              <a:gd name="adj1" fmla="val -29117"/>
              <a:gd name="adj2" fmla="val 100341"/>
            </a:avLst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No, I can’t.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I can run.</a:t>
            </a:r>
            <a:endParaRPr lang="zh-TW" altLang="en-US" sz="4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26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r="7030"/>
          <a:stretch>
            <a:fillRect/>
          </a:stretch>
        </p:blipFill>
        <p:spPr bwMode="auto">
          <a:xfrm>
            <a:off x="3971925" y="0"/>
            <a:ext cx="822007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1113"/>
            <a:ext cx="419735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語音泡泡: 橢圓形 6"/>
          <p:cNvSpPr/>
          <p:nvPr/>
        </p:nvSpPr>
        <p:spPr>
          <a:xfrm>
            <a:off x="312738" y="152400"/>
            <a:ext cx="3783012" cy="1658938"/>
          </a:xfrm>
          <a:prstGeom prst="wedgeEllipseCallout">
            <a:avLst>
              <a:gd name="adj1" fmla="val -14170"/>
              <a:gd name="adj2" fmla="val 112983"/>
            </a:avLst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you </a:t>
            </a:r>
            <a:r>
              <a:rPr lang="en-US" altLang="zh-TW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jump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想法泡泡: 雲朵 8"/>
          <p:cNvSpPr/>
          <p:nvPr/>
        </p:nvSpPr>
        <p:spPr>
          <a:xfrm>
            <a:off x="7058025" y="0"/>
            <a:ext cx="4891088" cy="2424113"/>
          </a:xfrm>
          <a:prstGeom prst="cloudCallout">
            <a:avLst>
              <a:gd name="adj1" fmla="val -71512"/>
              <a:gd name="adj2" fmla="val 25276"/>
            </a:avLst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Yes, I can.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Can you?</a:t>
            </a:r>
            <a:endParaRPr lang="zh-TW" altLang="en-US" sz="4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語音泡泡: 矩形 9"/>
          <p:cNvSpPr/>
          <p:nvPr/>
        </p:nvSpPr>
        <p:spPr>
          <a:xfrm>
            <a:off x="2962275" y="5330825"/>
            <a:ext cx="5586921" cy="1344613"/>
          </a:xfrm>
          <a:prstGeom prst="wedgeRectCallout">
            <a:avLst>
              <a:gd name="adj1" fmla="val -57655"/>
              <a:gd name="adj2" fmla="val -109153"/>
            </a:avLst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No, I can’t jump, but I can sleep.</a:t>
            </a:r>
            <a:endParaRPr lang="zh-TW" alt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564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icture 4" descr="Comment Gifs | http://www.ani-gifs.com/">
            <a:extLst>
              <a:ext uri="{FF2B5EF4-FFF2-40B4-BE49-F238E27FC236}">
                <a16:creationId xmlns:a16="http://schemas.microsoft.com/office/drawing/2014/main" xmlns="" id="{F17E5AA6-48D1-4C6C-9137-2AEEAA7DF7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05400" y="2514600"/>
            <a:ext cx="49530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2400">
              <a:solidFill>
                <a:srgbClr val="02135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2A3BC9C-1B73-43A6-BDB6-D004B75BA1CD}"/>
              </a:ext>
            </a:extLst>
          </p:cNvPr>
          <p:cNvSpPr/>
          <p:nvPr/>
        </p:nvSpPr>
        <p:spPr>
          <a:xfrm>
            <a:off x="1926454" y="2630488"/>
            <a:ext cx="9321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Weather words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wedge/>
    <p:sndAc>
      <p:stSnd>
        <p:snd r:embed="rId3" name="applaus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6" name="Picture 54">
            <a:extLst>
              <a:ext uri="{FF2B5EF4-FFF2-40B4-BE49-F238E27FC236}">
                <a16:creationId xmlns:a16="http://schemas.microsoft.com/office/drawing/2014/main" xmlns="" id="{C91B7417-87B2-4057-B773-C5780093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0"/>
            <a:ext cx="8207375" cy="673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Process 1">
            <a:extLst>
              <a:ext uri="{FF2B5EF4-FFF2-40B4-BE49-F238E27FC236}">
                <a16:creationId xmlns:a16="http://schemas.microsoft.com/office/drawing/2014/main" xmlns="" id="{4AC1C4FB-F9EB-4673-9271-1B18C838583E}"/>
              </a:ext>
            </a:extLst>
          </p:cNvPr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xmlns="" id="{8672B488-D896-42C1-B723-C05A86449B57}"/>
              </a:ext>
            </a:extLst>
          </p:cNvPr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xmlns="" id="{72CC8FB5-6719-4931-8A39-FCBA075944AC}"/>
              </a:ext>
            </a:extLst>
          </p:cNvPr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xmlns="" id="{5C4ACD54-7C6D-4915-B81F-EAB3859974EA}"/>
              </a:ext>
            </a:extLst>
          </p:cNvPr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xmlns="" id="{E4B2B0AD-30B7-416F-93A2-55483E31195B}"/>
              </a:ext>
            </a:extLst>
          </p:cNvPr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xmlns="" id="{7C15BCDB-4DC1-47B7-96DB-92FFAB1473EC}"/>
              </a:ext>
            </a:extLst>
          </p:cNvPr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xmlns="" id="{788EA561-2BDD-4416-93F3-67DF753C8276}"/>
              </a:ext>
            </a:extLst>
          </p:cNvPr>
          <p:cNvSpPr/>
          <p:nvPr/>
        </p:nvSpPr>
        <p:spPr>
          <a:xfrm>
            <a:off x="5791200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xmlns="" id="{A5C79715-9563-41B3-812F-EA4114A1FFFB}"/>
              </a:ext>
            </a:extLst>
          </p:cNvPr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A008A912-0DC5-43F9-B4C3-8E3AB0C61891}"/>
              </a:ext>
            </a:extLst>
          </p:cNvPr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xmlns="" id="{9679DA37-9BC8-4AEB-B920-C3B83C54318A}"/>
              </a:ext>
            </a:extLst>
          </p:cNvPr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xmlns="" id="{18158FB4-7D85-4034-AD08-B5D5E7DD1476}"/>
              </a:ext>
            </a:extLst>
          </p:cNvPr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xmlns="" id="{6EE73D8A-EDEC-4B6F-9740-5906A3621224}"/>
              </a:ext>
            </a:extLst>
          </p:cNvPr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xmlns="" id="{9F24FCB1-7575-4D43-8E9D-87B2D1A61B8A}"/>
              </a:ext>
            </a:extLst>
          </p:cNvPr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xmlns="" id="{5F2DDA30-D92E-4E37-BF6F-B22C4D9C1D2C}"/>
              </a:ext>
            </a:extLst>
          </p:cNvPr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xmlns="" id="{12690721-6A18-48BD-AA3B-209A1AE77B7A}"/>
              </a:ext>
            </a:extLst>
          </p:cNvPr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xmlns="" id="{C0981BE1-6780-4261-9979-E253BD328981}"/>
              </a:ext>
            </a:extLst>
          </p:cNvPr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xmlns="" id="{4B7E3DC8-3007-4CCD-94C3-16B16506BB04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5AAABDA-98C4-4715-B08D-765A58CFE8F4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Remove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5697BF7-30A5-4FB7-B610-A8FEE2810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6" y="0"/>
            <a:ext cx="3667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altLang="zh-TW" sz="9600">
                <a:solidFill>
                  <a:prstClr val="black"/>
                </a:solidFill>
                <a:ea typeface="新細明體" panose="02020500000000000000" pitchFamily="18" charset="-120"/>
              </a:rPr>
              <a:t>windy</a:t>
            </a:r>
            <a:r>
              <a:rPr lang="en-US" altLang="zh-TW" sz="960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88" name="Picture 56">
            <a:extLst>
              <a:ext uri="{FF2B5EF4-FFF2-40B4-BE49-F238E27FC236}">
                <a16:creationId xmlns:a16="http://schemas.microsoft.com/office/drawing/2014/main" xmlns="" id="{C34DFCF3-BFD9-4973-A150-C6C20C15F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404814"/>
            <a:ext cx="7775575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Process 1">
            <a:extLst>
              <a:ext uri="{FF2B5EF4-FFF2-40B4-BE49-F238E27FC236}">
                <a16:creationId xmlns:a16="http://schemas.microsoft.com/office/drawing/2014/main" xmlns="" id="{DC49D2FB-1087-4B08-96C6-A826D932AAE2}"/>
              </a:ext>
            </a:extLst>
          </p:cNvPr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xmlns="" id="{96553475-1093-4A98-B526-E150CF22D0F0}"/>
              </a:ext>
            </a:extLst>
          </p:cNvPr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xmlns="" id="{F770398E-42D2-4D9B-A974-0E757431745E}"/>
              </a:ext>
            </a:extLst>
          </p:cNvPr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xmlns="" id="{E8D0BCB3-124D-4BB3-B143-96FC9CCC73E0}"/>
              </a:ext>
            </a:extLst>
          </p:cNvPr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xmlns="" id="{5FC4D146-F21A-4D03-BECE-744FF4D130A6}"/>
              </a:ext>
            </a:extLst>
          </p:cNvPr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xmlns="" id="{7CBDB675-DDBA-40D8-B90A-D127AACD90C6}"/>
              </a:ext>
            </a:extLst>
          </p:cNvPr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xmlns="" id="{63A733BA-531D-46B0-BE1D-46C0DEF67323}"/>
              </a:ext>
            </a:extLst>
          </p:cNvPr>
          <p:cNvSpPr/>
          <p:nvPr/>
        </p:nvSpPr>
        <p:spPr>
          <a:xfrm>
            <a:off x="5791200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xmlns="" id="{87B9AE74-F6D7-4BD9-8A62-61C632695DD0}"/>
              </a:ext>
            </a:extLst>
          </p:cNvPr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A26EB865-2D7B-434B-A5F3-1D0AB124490D}"/>
              </a:ext>
            </a:extLst>
          </p:cNvPr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xmlns="" id="{CE9F60D2-92A1-416D-A5C6-57A60706B633}"/>
              </a:ext>
            </a:extLst>
          </p:cNvPr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xmlns="" id="{27EF1D83-9375-4D5F-AF45-D8CFB17E7AB9}"/>
              </a:ext>
            </a:extLst>
          </p:cNvPr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xmlns="" id="{87BEA328-6915-4E79-A6DB-52ABEA9DD4C0}"/>
              </a:ext>
            </a:extLst>
          </p:cNvPr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xmlns="" id="{D1B4C440-C831-464E-848B-D9EF9F4C2D15}"/>
              </a:ext>
            </a:extLst>
          </p:cNvPr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xmlns="" id="{F5A036E9-8926-41DA-B69C-198287DD096D}"/>
              </a:ext>
            </a:extLst>
          </p:cNvPr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xmlns="" id="{414861C8-F361-4941-86B3-B41C3C405504}"/>
              </a:ext>
            </a:extLst>
          </p:cNvPr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xmlns="" id="{55DEC2EE-F1BF-4CB1-B804-03808F0A86D4}"/>
              </a:ext>
            </a:extLst>
          </p:cNvPr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xmlns="" id="{DB528F5D-0BF5-484B-83C8-0F320DD813E8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563ED58-5F66-4EA5-8911-4341755CC4CF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Remove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2D9A88A-47EC-43D3-911D-2C8E3430E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2349500"/>
            <a:ext cx="319246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altLang="zh-TW" sz="9600">
                <a:solidFill>
                  <a:prstClr val="black"/>
                </a:solidFill>
                <a:ea typeface="新細明體" panose="02020500000000000000" pitchFamily="18" charset="-120"/>
              </a:rPr>
              <a:t>rainy</a:t>
            </a:r>
            <a:r>
              <a:rPr lang="en-US" altLang="zh-TW" sz="960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10" name="Picture 54">
            <a:extLst>
              <a:ext uri="{FF2B5EF4-FFF2-40B4-BE49-F238E27FC236}">
                <a16:creationId xmlns:a16="http://schemas.microsoft.com/office/drawing/2014/main" xmlns="" id="{DE702437-701D-4568-A02D-7C38835C08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Process 1">
            <a:extLst>
              <a:ext uri="{FF2B5EF4-FFF2-40B4-BE49-F238E27FC236}">
                <a16:creationId xmlns:a16="http://schemas.microsoft.com/office/drawing/2014/main" xmlns="" id="{6483C398-EFD7-4FC9-8BF9-C0544A1F40EF}"/>
              </a:ext>
            </a:extLst>
          </p:cNvPr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xmlns="" id="{502E3847-FEF0-4DEC-ACFE-974C7CF993AA}"/>
              </a:ext>
            </a:extLst>
          </p:cNvPr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xmlns="" id="{4510985A-B118-4A33-B726-8A6A0C551006}"/>
              </a:ext>
            </a:extLst>
          </p:cNvPr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xmlns="" id="{A5A7A433-5767-4D3A-97A2-7DA6FCC81F33}"/>
              </a:ext>
            </a:extLst>
          </p:cNvPr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xmlns="" id="{6A27760E-44F6-4B71-95A2-363D4BBB2844}"/>
              </a:ext>
            </a:extLst>
          </p:cNvPr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xmlns="" id="{B603E138-BB98-47C4-87D3-FDC9972F0EC2}"/>
              </a:ext>
            </a:extLst>
          </p:cNvPr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xmlns="" id="{39CD9D48-68F9-4EC8-88A4-AE575E28371D}"/>
              </a:ext>
            </a:extLst>
          </p:cNvPr>
          <p:cNvSpPr/>
          <p:nvPr/>
        </p:nvSpPr>
        <p:spPr>
          <a:xfrm>
            <a:off x="5791200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xmlns="" id="{8C926746-3929-42E8-93BB-C5BC5B83A7E2}"/>
              </a:ext>
            </a:extLst>
          </p:cNvPr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97994E29-4F7D-4F13-9174-01DAFE04C3A0}"/>
              </a:ext>
            </a:extLst>
          </p:cNvPr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xmlns="" id="{BCCB55E2-2D5A-45E3-8F9A-AE4A3C83CC52}"/>
              </a:ext>
            </a:extLst>
          </p:cNvPr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xmlns="" id="{A51BFAE9-B754-4F35-A121-634052EBFC13}"/>
              </a:ext>
            </a:extLst>
          </p:cNvPr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xmlns="" id="{5B8B283C-5061-44FF-8338-080853A8160E}"/>
              </a:ext>
            </a:extLst>
          </p:cNvPr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xmlns="" id="{D0DC5A93-C399-4D28-A93C-CF04DA6D46AE}"/>
              </a:ext>
            </a:extLst>
          </p:cNvPr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xmlns="" id="{3FE5E9CD-0B1E-46CE-A1D2-CA462DA160A3}"/>
              </a:ext>
            </a:extLst>
          </p:cNvPr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xmlns="" id="{D7771DD0-D8D0-4C49-8873-9D95E2E05527}"/>
              </a:ext>
            </a:extLst>
          </p:cNvPr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xmlns="" id="{122D3C71-AF65-4392-BB59-5F51ACBC5CDC}"/>
              </a:ext>
            </a:extLst>
          </p:cNvPr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xmlns="" id="{BBEB2509-22CA-4F7A-B048-645A99AD2249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F1E778B-38B2-4938-B1ED-393530E20B73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Remove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F7B841-C840-4427-A9A9-A3A673CA2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404813"/>
            <a:ext cx="400526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altLang="zh-TW" sz="9600">
                <a:solidFill>
                  <a:prstClr val="black"/>
                </a:solidFill>
                <a:ea typeface="新細明體" panose="02020500000000000000" pitchFamily="18" charset="-120"/>
              </a:rPr>
              <a:t>snowy</a:t>
            </a:r>
            <a:r>
              <a:rPr lang="en-US" altLang="zh-TW" sz="960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58" name="Picture 54">
            <a:extLst>
              <a:ext uri="{FF2B5EF4-FFF2-40B4-BE49-F238E27FC236}">
                <a16:creationId xmlns:a16="http://schemas.microsoft.com/office/drawing/2014/main" xmlns="" id="{E9413CDE-D18F-4422-A03A-016C9996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0"/>
            <a:ext cx="7456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Process 1">
            <a:extLst>
              <a:ext uri="{FF2B5EF4-FFF2-40B4-BE49-F238E27FC236}">
                <a16:creationId xmlns:a16="http://schemas.microsoft.com/office/drawing/2014/main" xmlns="" id="{C6412CE5-CDB3-4B10-9F2C-59EFA64D885E}"/>
              </a:ext>
            </a:extLst>
          </p:cNvPr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xmlns="" id="{B16112FD-2C34-49F1-BA25-B0D7B6280E89}"/>
              </a:ext>
            </a:extLst>
          </p:cNvPr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xmlns="" id="{ACBCA010-2327-467F-9D22-306BC8F835DD}"/>
              </a:ext>
            </a:extLst>
          </p:cNvPr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xmlns="" id="{98265C67-E1AE-437B-8AD1-C8A96A001DF3}"/>
              </a:ext>
            </a:extLst>
          </p:cNvPr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xmlns="" id="{D1B874D1-DB77-412C-A3A0-C50A060AF814}"/>
              </a:ext>
            </a:extLst>
          </p:cNvPr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xmlns="" id="{53D8F15F-1D7E-4EBD-8346-051C75672139}"/>
              </a:ext>
            </a:extLst>
          </p:cNvPr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xmlns="" id="{80DB0B0E-A5A4-4C7A-8702-6A819C1F6C11}"/>
              </a:ext>
            </a:extLst>
          </p:cNvPr>
          <p:cNvSpPr/>
          <p:nvPr/>
        </p:nvSpPr>
        <p:spPr>
          <a:xfrm>
            <a:off x="5791200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xmlns="" id="{BA5CDAEA-4566-4486-8391-F46E8439FB8D}"/>
              </a:ext>
            </a:extLst>
          </p:cNvPr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10DDFD91-1C3C-403A-A426-CEE24A57A112}"/>
              </a:ext>
            </a:extLst>
          </p:cNvPr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xmlns="" id="{47991C72-4CC1-4E6F-880C-0EA8810E1FDD}"/>
              </a:ext>
            </a:extLst>
          </p:cNvPr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xmlns="" id="{93CD8239-7426-436F-AE6E-E3DC81F2046A}"/>
              </a:ext>
            </a:extLst>
          </p:cNvPr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xmlns="" id="{D77F867F-3A12-4CB5-9875-431C169D3033}"/>
              </a:ext>
            </a:extLst>
          </p:cNvPr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xmlns="" id="{8650D88A-0B76-46D2-B634-3DED3DD98DF4}"/>
              </a:ext>
            </a:extLst>
          </p:cNvPr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xmlns="" id="{89351C0C-F602-4B7F-BAB5-68C595665E7C}"/>
              </a:ext>
            </a:extLst>
          </p:cNvPr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xmlns="" id="{75C9C68F-FD14-497E-92FA-DA1C7161B14C}"/>
              </a:ext>
            </a:extLst>
          </p:cNvPr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xmlns="" id="{2C408422-AFDE-4064-81FC-148E581C8446}"/>
              </a:ext>
            </a:extLst>
          </p:cNvPr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xmlns="" id="{9D7E0502-A104-414D-B2CB-121F2127420E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128AA4D-7448-4AE1-B309-68A167131B7A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Remove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6F13A7E-1B46-4FB6-BCDE-82954A930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6" y="1989138"/>
            <a:ext cx="40735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altLang="zh-TW" sz="9600">
                <a:solidFill>
                  <a:prstClr val="black"/>
                </a:solidFill>
                <a:ea typeface="新細明體" panose="02020500000000000000" pitchFamily="18" charset="-120"/>
              </a:rPr>
              <a:t>cloudy</a:t>
            </a:r>
            <a:r>
              <a:rPr lang="en-US" altLang="zh-TW" sz="960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82" name="Picture 54">
            <a:extLst>
              <a:ext uri="{FF2B5EF4-FFF2-40B4-BE49-F238E27FC236}">
                <a16:creationId xmlns:a16="http://schemas.microsoft.com/office/drawing/2014/main" xmlns="" id="{18B71CB4-D87E-44C6-BDA2-25259805E1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Process 1">
            <a:extLst>
              <a:ext uri="{FF2B5EF4-FFF2-40B4-BE49-F238E27FC236}">
                <a16:creationId xmlns:a16="http://schemas.microsoft.com/office/drawing/2014/main" xmlns="" id="{1B8D5F18-384F-4FEF-B616-E1C89CB6F4E0}"/>
              </a:ext>
            </a:extLst>
          </p:cNvPr>
          <p:cNvSpPr/>
          <p:nvPr/>
        </p:nvSpPr>
        <p:spPr>
          <a:xfrm>
            <a:off x="8229600" y="0"/>
            <a:ext cx="2438400" cy="1676400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xmlns="" id="{D9B47820-CDEC-4E65-80C3-682DF63A3078}"/>
              </a:ext>
            </a:extLst>
          </p:cNvPr>
          <p:cNvSpPr/>
          <p:nvPr/>
        </p:nvSpPr>
        <p:spPr>
          <a:xfrm>
            <a:off x="8229600" y="1600200"/>
            <a:ext cx="2438400" cy="16764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xmlns="" id="{3EF68819-8753-4D2A-8FD8-80BEE742C76C}"/>
              </a:ext>
            </a:extLst>
          </p:cNvPr>
          <p:cNvSpPr/>
          <p:nvPr/>
        </p:nvSpPr>
        <p:spPr>
          <a:xfrm>
            <a:off x="8229600" y="3276600"/>
            <a:ext cx="2438400" cy="1600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xmlns="" id="{B28B8891-7E89-4101-A29A-65F9933E4300}"/>
              </a:ext>
            </a:extLst>
          </p:cNvPr>
          <p:cNvSpPr/>
          <p:nvPr/>
        </p:nvSpPr>
        <p:spPr>
          <a:xfrm>
            <a:off x="8229600" y="4876800"/>
            <a:ext cx="2438400" cy="1981200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xmlns="" id="{CC4B73DA-AAE1-4152-BB7B-5ECCFE034239}"/>
              </a:ext>
            </a:extLst>
          </p:cNvPr>
          <p:cNvSpPr/>
          <p:nvPr/>
        </p:nvSpPr>
        <p:spPr>
          <a:xfrm>
            <a:off x="5791200" y="0"/>
            <a:ext cx="2438400" cy="16764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xmlns="" id="{1074CF27-7108-48AA-9ECE-B19044B959F2}"/>
              </a:ext>
            </a:extLst>
          </p:cNvPr>
          <p:cNvSpPr/>
          <p:nvPr/>
        </p:nvSpPr>
        <p:spPr>
          <a:xfrm>
            <a:off x="5791200" y="1600200"/>
            <a:ext cx="2438400" cy="1676400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xmlns="" id="{6DA00AFE-3FE9-496A-998E-428D0CAE5865}"/>
              </a:ext>
            </a:extLst>
          </p:cNvPr>
          <p:cNvSpPr/>
          <p:nvPr/>
        </p:nvSpPr>
        <p:spPr>
          <a:xfrm>
            <a:off x="5791200" y="3276600"/>
            <a:ext cx="2438400" cy="16002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xmlns="" id="{3726A626-4553-48A4-B47D-D23E8C2C1EBD}"/>
              </a:ext>
            </a:extLst>
          </p:cNvPr>
          <p:cNvSpPr/>
          <p:nvPr/>
        </p:nvSpPr>
        <p:spPr>
          <a:xfrm>
            <a:off x="5791200" y="4876800"/>
            <a:ext cx="2438400" cy="19812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94488A4C-1E04-4B08-AA67-FC3B233D5E25}"/>
              </a:ext>
            </a:extLst>
          </p:cNvPr>
          <p:cNvSpPr/>
          <p:nvPr/>
        </p:nvSpPr>
        <p:spPr>
          <a:xfrm>
            <a:off x="3657600" y="0"/>
            <a:ext cx="2438400" cy="16764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xmlns="" id="{A44862A8-11DB-4F91-B2BF-370E2CA27FFE}"/>
              </a:ext>
            </a:extLst>
          </p:cNvPr>
          <p:cNvSpPr/>
          <p:nvPr/>
        </p:nvSpPr>
        <p:spPr>
          <a:xfrm>
            <a:off x="3657600" y="1600200"/>
            <a:ext cx="2438400" cy="1676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xmlns="" id="{49CD2142-BD77-446A-B363-2E3DE606B6FA}"/>
              </a:ext>
            </a:extLst>
          </p:cNvPr>
          <p:cNvSpPr/>
          <p:nvPr/>
        </p:nvSpPr>
        <p:spPr>
          <a:xfrm>
            <a:off x="3657600" y="3276600"/>
            <a:ext cx="2438400" cy="1600200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xmlns="" id="{7BC0A106-83D5-40A3-B520-FE7B3E6D1CF2}"/>
              </a:ext>
            </a:extLst>
          </p:cNvPr>
          <p:cNvSpPr/>
          <p:nvPr/>
        </p:nvSpPr>
        <p:spPr>
          <a:xfrm>
            <a:off x="3657600" y="4876800"/>
            <a:ext cx="2438400" cy="19812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xmlns="" id="{78740674-ECBC-44CD-B4AA-D1B05AC1AD1B}"/>
              </a:ext>
            </a:extLst>
          </p:cNvPr>
          <p:cNvSpPr/>
          <p:nvPr/>
        </p:nvSpPr>
        <p:spPr>
          <a:xfrm>
            <a:off x="1524000" y="0"/>
            <a:ext cx="2438400" cy="1676400"/>
          </a:xfrm>
          <a:prstGeom prst="flowChartProcess">
            <a:avLst/>
          </a:prstGeom>
          <a:solidFill>
            <a:srgbClr val="99FF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xmlns="" id="{E8F67ADB-4FB7-4541-B92E-F4E17EE4695F}"/>
              </a:ext>
            </a:extLst>
          </p:cNvPr>
          <p:cNvSpPr/>
          <p:nvPr/>
        </p:nvSpPr>
        <p:spPr>
          <a:xfrm>
            <a:off x="1524000" y="1600200"/>
            <a:ext cx="2438400" cy="1676400"/>
          </a:xfrm>
          <a:prstGeom prst="flowChartProcess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xmlns="" id="{4E212F39-8267-402A-B656-9753A2F69F17}"/>
              </a:ext>
            </a:extLst>
          </p:cNvPr>
          <p:cNvSpPr/>
          <p:nvPr/>
        </p:nvSpPr>
        <p:spPr>
          <a:xfrm>
            <a:off x="1524000" y="3276600"/>
            <a:ext cx="2438400" cy="1600200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xmlns="" id="{5E1F465D-2494-4201-A4E2-84A66DE50C76}"/>
              </a:ext>
            </a:extLst>
          </p:cNvPr>
          <p:cNvSpPr/>
          <p:nvPr/>
        </p:nvSpPr>
        <p:spPr>
          <a:xfrm>
            <a:off x="1524000" y="4876800"/>
            <a:ext cx="2438400" cy="1981200"/>
          </a:xfrm>
          <a:prstGeom prst="flowChartProcess">
            <a:avLst/>
          </a:prstGeom>
          <a:solidFill>
            <a:srgbClr val="FF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Bevel 17">
            <a:extLst>
              <a:ext uri="{FF2B5EF4-FFF2-40B4-BE49-F238E27FC236}">
                <a16:creationId xmlns:a16="http://schemas.microsoft.com/office/drawing/2014/main" xmlns="" id="{0F6D6022-DA90-41E5-9095-BAC403026473}"/>
              </a:ext>
            </a:extLst>
          </p:cNvPr>
          <p:cNvSpPr/>
          <p:nvPr/>
        </p:nvSpPr>
        <p:spPr>
          <a:xfrm>
            <a:off x="7772400" y="5943600"/>
            <a:ext cx="2895600" cy="914400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4D81529-F37B-4084-91A5-054EC16C9BA5}"/>
              </a:ext>
            </a:extLst>
          </p:cNvPr>
          <p:cNvSpPr/>
          <p:nvPr/>
        </p:nvSpPr>
        <p:spPr>
          <a:xfrm>
            <a:off x="7924800" y="5934670"/>
            <a:ext cx="255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Remove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CAFEAE9-01AD-47BB-A501-9F0264512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0"/>
            <a:ext cx="380206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altLang="zh-TW" sz="9600">
                <a:solidFill>
                  <a:prstClr val="black"/>
                </a:solidFill>
                <a:ea typeface="新細明體" panose="02020500000000000000" pitchFamily="18" charset="-120"/>
              </a:rPr>
              <a:t>sunny</a:t>
            </a:r>
            <a:r>
              <a:rPr lang="en-US" altLang="zh-TW" sz="960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7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8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0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ubtitle 4">
            <a:extLst>
              <a:ext uri="{FF2B5EF4-FFF2-40B4-BE49-F238E27FC236}">
                <a16:creationId xmlns:a16="http://schemas.microsoft.com/office/drawing/2014/main" xmlns="" id="{2CAC56D0-AEAF-499F-82D9-B36975E9F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48574" y="107193"/>
            <a:ext cx="12996908" cy="1658938"/>
          </a:xfrm>
        </p:spPr>
        <p:txBody>
          <a:bodyPr/>
          <a:lstStyle/>
          <a:p>
            <a:pPr eaLnBrk="1" hangingPunct="1"/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How’s the weather?</a:t>
            </a:r>
          </a:p>
        </p:txBody>
      </p:sp>
      <p:pic>
        <p:nvPicPr>
          <p:cNvPr id="7" name="Picture 34">
            <a:extLst>
              <a:ext uri="{FF2B5EF4-FFF2-40B4-BE49-F238E27FC236}">
                <a16:creationId xmlns:a16="http://schemas.microsoft.com/office/drawing/2014/main" xmlns="" id="{DE463DC2-BB9C-4984-848F-D768DAA06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4339" y="1574801"/>
            <a:ext cx="3743325" cy="32226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4">
            <a:extLst>
              <a:ext uri="{FF2B5EF4-FFF2-40B4-BE49-F238E27FC236}">
                <a16:creationId xmlns:a16="http://schemas.microsoft.com/office/drawing/2014/main" xmlns="" id="{676F352E-CE93-49D3-8B57-0576DDB66718}"/>
              </a:ext>
            </a:extLst>
          </p:cNvPr>
          <p:cNvSpPr txBox="1">
            <a:spLocks/>
          </p:cNvSpPr>
          <p:nvPr/>
        </p:nvSpPr>
        <p:spPr bwMode="auto">
          <a:xfrm>
            <a:off x="2809305" y="4949826"/>
            <a:ext cx="6400800" cy="1658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rgbClr val="00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sz="96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sunny.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45BA8186-0666-49F1-93B3-F27DBB5C7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2939" y="98426"/>
            <a:ext cx="4981575" cy="46259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4">
            <a:extLst>
              <a:ext uri="{FF2B5EF4-FFF2-40B4-BE49-F238E27FC236}">
                <a16:creationId xmlns:a16="http://schemas.microsoft.com/office/drawing/2014/main" xmlns="" id="{FBABE6FB-B89A-4A6E-A597-84B76CDB0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02454" y="61159"/>
            <a:ext cx="12996908" cy="1658938"/>
          </a:xfrm>
        </p:spPr>
        <p:txBody>
          <a:bodyPr/>
          <a:lstStyle/>
          <a:p>
            <a:pPr eaLnBrk="1" hangingPunct="1"/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How’s the weather?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D87FBEC0-7003-4E86-80C1-A7DCB63AB5C2}"/>
              </a:ext>
            </a:extLst>
          </p:cNvPr>
          <p:cNvSpPr txBox="1">
            <a:spLocks/>
          </p:cNvSpPr>
          <p:nvPr/>
        </p:nvSpPr>
        <p:spPr bwMode="auto">
          <a:xfrm>
            <a:off x="2809305" y="4949826"/>
            <a:ext cx="6400800" cy="1658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rgbClr val="00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sz="96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It’s rainy.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3555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8413" y="4697413"/>
            <a:ext cx="1776412" cy="1930400"/>
          </a:xfrm>
        </p:spPr>
      </p:pic>
      <p:pic>
        <p:nvPicPr>
          <p:cNvPr id="2355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087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1946275"/>
            <a:ext cx="1778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4389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69875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38943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2554288"/>
            <a:ext cx="17780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269875"/>
            <a:ext cx="1778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290988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25" y="4840288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1506538"/>
            <a:ext cx="177641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422275"/>
            <a:ext cx="177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: 圓角 15"/>
          <p:cNvSpPr/>
          <p:nvPr/>
        </p:nvSpPr>
        <p:spPr>
          <a:xfrm>
            <a:off x="947738" y="479425"/>
            <a:ext cx="10714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twelve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93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6">
            <a:extLst>
              <a:ext uri="{FF2B5EF4-FFF2-40B4-BE49-F238E27FC236}">
                <a16:creationId xmlns:a16="http://schemas.microsoft.com/office/drawing/2014/main" xmlns="" id="{02420B67-64CD-4E52-9307-55EB2FFED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9514" y="1196976"/>
            <a:ext cx="6149975" cy="50403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D7009706-1F11-475B-94F5-9FEEC622F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40310" y="141059"/>
            <a:ext cx="12996908" cy="1658938"/>
          </a:xfrm>
        </p:spPr>
        <p:txBody>
          <a:bodyPr/>
          <a:lstStyle/>
          <a:p>
            <a:pPr eaLnBrk="1" hangingPunct="1"/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How’s the weather?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7CAF409-B927-4FCA-83DC-ADC7994DD875}"/>
              </a:ext>
            </a:extLst>
          </p:cNvPr>
          <p:cNvSpPr txBox="1">
            <a:spLocks/>
          </p:cNvSpPr>
          <p:nvPr/>
        </p:nvSpPr>
        <p:spPr bwMode="auto">
          <a:xfrm>
            <a:off x="2809305" y="4949826"/>
            <a:ext cx="6400800" cy="1658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rgbClr val="00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sz="96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It’s windy.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1">
            <a:extLst>
              <a:ext uri="{FF2B5EF4-FFF2-40B4-BE49-F238E27FC236}">
                <a16:creationId xmlns:a16="http://schemas.microsoft.com/office/drawing/2014/main" xmlns="" id="{930ABA7A-036E-4D4A-826E-FEF4C7AA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6" y="960438"/>
            <a:ext cx="6551613" cy="3981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4">
            <a:extLst>
              <a:ext uri="{FF2B5EF4-FFF2-40B4-BE49-F238E27FC236}">
                <a16:creationId xmlns:a16="http://schemas.microsoft.com/office/drawing/2014/main" xmlns="" id="{26670249-87AF-4F92-8434-4655F6403C6D}"/>
              </a:ext>
            </a:extLst>
          </p:cNvPr>
          <p:cNvSpPr txBox="1">
            <a:spLocks/>
          </p:cNvSpPr>
          <p:nvPr/>
        </p:nvSpPr>
        <p:spPr bwMode="auto">
          <a:xfrm>
            <a:off x="2809305" y="4949826"/>
            <a:ext cx="7719612" cy="1658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rgbClr val="00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sz="96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It’s cloudy.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xmlns="" id="{1E977A5F-C552-426B-8C71-91C949DFECA0}"/>
              </a:ext>
            </a:extLst>
          </p:cNvPr>
          <p:cNvSpPr txBox="1">
            <a:spLocks/>
          </p:cNvSpPr>
          <p:nvPr/>
        </p:nvSpPr>
        <p:spPr bwMode="auto">
          <a:xfrm>
            <a:off x="-340310" y="141059"/>
            <a:ext cx="12996908" cy="1658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rgbClr val="00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sz="9600" b="1" kern="0">
                <a:solidFill>
                  <a:srgbClr val="0000FF"/>
                </a:solidFill>
                <a:latin typeface="Comic Sans MS" panose="030F0702030302020204" pitchFamily="66" charset="0"/>
              </a:rPr>
              <a:t>How’s the weather?</a:t>
            </a:r>
            <a:endParaRPr lang="en-US" altLang="zh-TW" sz="96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65">
            <a:extLst>
              <a:ext uri="{FF2B5EF4-FFF2-40B4-BE49-F238E27FC236}">
                <a16:creationId xmlns:a16="http://schemas.microsoft.com/office/drawing/2014/main" xmlns="" id="{7D37247F-E440-43C2-A1F0-AB633B163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93664"/>
            <a:ext cx="3960812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EEECE1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43012" name="Picture 65">
            <a:extLst>
              <a:ext uri="{FF2B5EF4-FFF2-40B4-BE49-F238E27FC236}">
                <a16:creationId xmlns:a16="http://schemas.microsoft.com/office/drawing/2014/main" xmlns="" id="{3924C7A5-6CE1-4B3C-B09D-26286A6A8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85725"/>
            <a:ext cx="2881312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rgbClr val="EEECE1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B323CC5A-9742-43D4-9944-78E4697D9A5A}"/>
              </a:ext>
            </a:extLst>
          </p:cNvPr>
          <p:cNvSpPr txBox="1">
            <a:spLocks/>
          </p:cNvSpPr>
          <p:nvPr/>
        </p:nvSpPr>
        <p:spPr bwMode="auto">
          <a:xfrm>
            <a:off x="2809305" y="4949826"/>
            <a:ext cx="6400800" cy="1658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rgbClr val="00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sz="96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snowy.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62412392-A6A0-4FC6-B7E2-D8456ADA68DA}"/>
              </a:ext>
            </a:extLst>
          </p:cNvPr>
          <p:cNvSpPr txBox="1">
            <a:spLocks/>
          </p:cNvSpPr>
          <p:nvPr/>
        </p:nvSpPr>
        <p:spPr bwMode="auto">
          <a:xfrm>
            <a:off x="-340310" y="141059"/>
            <a:ext cx="12996908" cy="1658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rgbClr val="00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sz="9600" b="1" kern="0">
                <a:solidFill>
                  <a:srgbClr val="0000FF"/>
                </a:solidFill>
                <a:latin typeface="Comic Sans MS" panose="030F0702030302020204" pitchFamily="66" charset="0"/>
              </a:rPr>
              <a:t>How’s the weather?</a:t>
            </a:r>
            <a:endParaRPr lang="en-US" altLang="zh-TW" sz="96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BB480A-B37B-4093-999D-E206849D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5775" y="1"/>
            <a:ext cx="4922838" cy="45815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4">
            <a:extLst>
              <a:ext uri="{FF2B5EF4-FFF2-40B4-BE49-F238E27FC236}">
                <a16:creationId xmlns:a16="http://schemas.microsoft.com/office/drawing/2014/main" xmlns="" id="{DF9BF962-DA8D-467C-B242-FCA540E28D84}"/>
              </a:ext>
            </a:extLst>
          </p:cNvPr>
          <p:cNvSpPr txBox="1">
            <a:spLocks/>
          </p:cNvSpPr>
          <p:nvPr/>
        </p:nvSpPr>
        <p:spPr bwMode="auto">
          <a:xfrm>
            <a:off x="639192" y="4958703"/>
            <a:ext cx="7789678" cy="1658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rgbClr val="00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sz="96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stormy.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xmlns="" id="{AFBB9BCF-89DE-4069-A4FE-6633C737F427}"/>
              </a:ext>
            </a:extLst>
          </p:cNvPr>
          <p:cNvSpPr txBox="1">
            <a:spLocks/>
          </p:cNvSpPr>
          <p:nvPr/>
        </p:nvSpPr>
        <p:spPr bwMode="auto">
          <a:xfrm>
            <a:off x="-340310" y="141059"/>
            <a:ext cx="12996908" cy="1658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rgbClr val="00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sz="9600" b="1" kern="0">
                <a:solidFill>
                  <a:srgbClr val="0000FF"/>
                </a:solidFill>
                <a:latin typeface="Comic Sans MS" panose="030F0702030302020204" pitchFamily="66" charset="0"/>
              </a:rPr>
              <a:t>How’s the weather?</a:t>
            </a:r>
            <a:endParaRPr lang="en-US" altLang="zh-TW" sz="96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7">
            <a:extLst>
              <a:ext uri="{FF2B5EF4-FFF2-40B4-BE49-F238E27FC236}">
                <a16:creationId xmlns:a16="http://schemas.microsoft.com/office/drawing/2014/main" xmlns="" id="{B3AE1272-29A9-4DE1-A795-701B5CD3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844676"/>
            <a:ext cx="7651750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31CF9F0A-1E26-4F67-9F13-161A5D3014B7}"/>
              </a:ext>
            </a:extLst>
          </p:cNvPr>
          <p:cNvSpPr txBox="1">
            <a:spLocks/>
          </p:cNvSpPr>
          <p:nvPr/>
        </p:nvSpPr>
        <p:spPr bwMode="auto">
          <a:xfrm>
            <a:off x="2809305" y="4949826"/>
            <a:ext cx="6400800" cy="1658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rgbClr val="00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sz="96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It’s foggy.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xmlns="" id="{68D9C998-233F-447A-97F6-4FCB9DF16723}"/>
              </a:ext>
            </a:extLst>
          </p:cNvPr>
          <p:cNvSpPr txBox="1">
            <a:spLocks/>
          </p:cNvSpPr>
          <p:nvPr/>
        </p:nvSpPr>
        <p:spPr bwMode="auto">
          <a:xfrm>
            <a:off x="-340310" y="141059"/>
            <a:ext cx="12996908" cy="1658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rgbClr val="0099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zh-TW" sz="9600" b="1" kern="0">
                <a:solidFill>
                  <a:srgbClr val="0000FF"/>
                </a:solidFill>
                <a:latin typeface="Comic Sans MS" panose="030F0702030302020204" pitchFamily="66" charset="0"/>
              </a:rPr>
              <a:t>How’s the weather?</a:t>
            </a:r>
            <a:endParaRPr lang="en-US" altLang="zh-TW" sz="96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72" y="2161254"/>
            <a:ext cx="8307922" cy="4696745"/>
          </a:xfrm>
          <a:prstGeom prst="rect">
            <a:avLst/>
          </a:prstGeom>
        </p:spPr>
      </p:pic>
      <p:sp>
        <p:nvSpPr>
          <p:cNvPr id="5" name="語音泡泡: 橢圓形 4"/>
          <p:cNvSpPr/>
          <p:nvPr/>
        </p:nvSpPr>
        <p:spPr>
          <a:xfrm>
            <a:off x="6791417" y="150921"/>
            <a:ext cx="5140172" cy="1571348"/>
          </a:xfrm>
          <a:prstGeom prst="wedgeEllipseCallout">
            <a:avLst>
              <a:gd name="adj1" fmla="val -37035"/>
              <a:gd name="adj2" fmla="val 169009"/>
            </a:avLst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do you want?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想法泡泡: 雲朵 5"/>
          <p:cNvSpPr/>
          <p:nvPr/>
        </p:nvSpPr>
        <p:spPr>
          <a:xfrm>
            <a:off x="319595" y="497150"/>
            <a:ext cx="5034069" cy="1731145"/>
          </a:xfrm>
          <a:prstGeom prst="cloudCallout">
            <a:avLst>
              <a:gd name="adj1" fmla="val 16010"/>
              <a:gd name="adj2" fmla="val 123476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….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5000" dirty="0">
                <a:latin typeface="Comic Sans MS" panose="030F0702030302020204" pitchFamily="66" charset="0"/>
              </a:rPr>
              <a:t>a banana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87" y="1901551"/>
            <a:ext cx="8850367" cy="49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08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bananas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23" y="1975287"/>
            <a:ext cx="6327884" cy="491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67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63" y="2362546"/>
            <a:ext cx="7999029" cy="4495454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>
                <a:latin typeface="Comic Sans MS" panose="030F0702030302020204" pitchFamily="66" charset="0"/>
              </a:rPr>
              <a:t>an apple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42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apples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17" y="2311948"/>
            <a:ext cx="8103476" cy="452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4579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213" y="109538"/>
            <a:ext cx="2049462" cy="2100262"/>
          </a:xfrm>
        </p:spPr>
      </p:pic>
      <p:pic>
        <p:nvPicPr>
          <p:cNvPr id="24580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278063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4654550"/>
            <a:ext cx="204946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3706813"/>
            <a:ext cx="204946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1041400"/>
            <a:ext cx="20478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757738"/>
            <a:ext cx="204946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554288"/>
            <a:ext cx="204787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14313"/>
            <a:ext cx="204787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3328988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23888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4654550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188" y="2430463"/>
            <a:ext cx="20478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177800"/>
            <a:ext cx="20478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: 圓角 16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thirteen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1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>
                <a:latin typeface="Comic Sans MS" panose="030F0702030302020204" pitchFamily="66" charset="0"/>
              </a:rPr>
              <a:t>an orange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36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20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>
                <a:latin typeface="Comic Sans MS" panose="030F0702030302020204" pitchFamily="66" charset="0"/>
              </a:rPr>
              <a:t>oranges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93" y="2311400"/>
            <a:ext cx="68199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928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451025" y="4650065"/>
            <a:ext cx="763428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an egg 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5619767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451025" y="4650065"/>
            <a:ext cx="763428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eggs 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1074" name="Picture 2" descr="「eggs gif」的圖片搜尋結果">
            <a:extLst>
              <a:ext uri="{FF2B5EF4-FFF2-40B4-BE49-F238E27FC236}">
                <a16:creationId xmlns:a16="http://schemas.microsoft.com/office/drawing/2014/main" xmlns="" id="{C1264077-38B7-4F37-81CB-CE0C4EB2C7A9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 b="1572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875369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49618" y="4869525"/>
            <a:ext cx="1022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 hamburger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26" name="Picture 2" descr="「hamburger gif」的圖片搜尋結果">
            <a:extLst>
              <a:ext uri="{FF2B5EF4-FFF2-40B4-BE49-F238E27FC236}">
                <a16:creationId xmlns:a16="http://schemas.microsoft.com/office/drawing/2014/main" xmlns="" id="{4329FDB7-11C4-4039-ADC0-0A5D24E75221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218716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49618" y="4869525"/>
            <a:ext cx="1022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hamburgers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0050" name="Picture 2" descr="「hamburgers gif」的圖片搜尋結果">
            <a:extLst>
              <a:ext uri="{FF2B5EF4-FFF2-40B4-BE49-F238E27FC236}">
                <a16:creationId xmlns:a16="http://schemas.microsoft.com/office/drawing/2014/main" xmlns="" id="{A79D7898-EA96-4815-8ADC-CAE458BEC12C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8" b="104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36295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21975" y="4845050"/>
            <a:ext cx="1022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 hot dog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4" b="27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0897900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21975" y="4845050"/>
            <a:ext cx="1022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hot dogs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2098" name="Picture 2" descr="「hot dogs gif」的圖片搜尋結果">
            <a:extLst>
              <a:ext uri="{FF2B5EF4-FFF2-40B4-BE49-F238E27FC236}">
                <a16:creationId xmlns:a16="http://schemas.microsoft.com/office/drawing/2014/main" xmlns="" id="{6E10F881-CC2C-4EE0-8EA4-E6ED845638CB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5" b="197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89339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933200"/>
            <a:ext cx="4944090" cy="627876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454013" y="3023420"/>
            <a:ext cx="7020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hot dog.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35975" y="97311"/>
            <a:ext cx="11488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2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82" y="1805633"/>
            <a:ext cx="6518787" cy="366161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020528" y="5182613"/>
            <a:ext cx="8716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an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egg.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80220" y="235973"/>
            <a:ext cx="11488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86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5603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188" y="363538"/>
            <a:ext cx="2117725" cy="1603375"/>
          </a:xfrm>
        </p:spPr>
      </p:pic>
      <p:pic>
        <p:nvPicPr>
          <p:cNvPr id="2560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178050"/>
            <a:ext cx="21161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124325"/>
            <a:ext cx="21161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5137150"/>
            <a:ext cx="2116137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3529013"/>
            <a:ext cx="21177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95475"/>
            <a:ext cx="211613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131763"/>
            <a:ext cx="211772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192588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327275"/>
            <a:ext cx="211613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461963"/>
            <a:ext cx="2116137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5095875"/>
            <a:ext cx="21161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0" y="3295650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1690688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100013"/>
            <a:ext cx="21161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: 圓角 17"/>
          <p:cNvSpPr/>
          <p:nvPr/>
        </p:nvSpPr>
        <p:spPr>
          <a:xfrm>
            <a:off x="668338" y="479425"/>
            <a:ext cx="113490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fourteen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615455" y="1832239"/>
            <a:ext cx="70202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</a:t>
            </a:r>
            <a:r>
              <a:rPr lang="en-US" altLang="zh-TW" sz="9600" b="1" noProof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新細明體" panose="02020500000000000000" pitchFamily="18" charset="-120"/>
              </a:rPr>
              <a:t>four</a:t>
            </a:r>
            <a:endParaRPr kumimoji="0" lang="en-US" altLang="zh-TW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banana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80220" y="235973"/>
            <a:ext cx="11488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4146" name="Picture 2" descr="「four bananas gif」的圖片搜尋結果">
            <a:extLst>
              <a:ext uri="{FF2B5EF4-FFF2-40B4-BE49-F238E27FC236}">
                <a16:creationId xmlns:a16="http://schemas.microsoft.com/office/drawing/2014/main" xmlns="" id="{4AEA3AFC-5F5A-49C1-BD50-81F8666E08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98" y="2427520"/>
            <a:ext cx="5197602" cy="36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4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615455" y="1832239"/>
            <a:ext cx="70202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orange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80220" y="235973"/>
            <a:ext cx="11488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3122" name="Picture 2" descr="「oranges gif」的圖片搜尋結果">
            <a:extLst>
              <a:ext uri="{FF2B5EF4-FFF2-40B4-BE49-F238E27FC236}">
                <a16:creationId xmlns:a16="http://schemas.microsoft.com/office/drawing/2014/main" xmlns="" id="{5DE713BE-A7E1-4E88-9B8D-E4A8C1C31E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9" y="2308429"/>
            <a:ext cx="540067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3" y="2052790"/>
            <a:ext cx="4286250" cy="428625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928852" y="1814725"/>
            <a:ext cx="70202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juice.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80220" y="235973"/>
            <a:ext cx="11488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9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8" y="2400300"/>
            <a:ext cx="5275007" cy="395625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577782" y="1950227"/>
            <a:ext cx="70202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milk.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80220" y="235973"/>
            <a:ext cx="11488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1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26" y="1907149"/>
            <a:ext cx="6859845" cy="370431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99651" y="5288340"/>
            <a:ext cx="1340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tea.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80220" y="235973"/>
            <a:ext cx="11488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do you want?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8401" y="503238"/>
            <a:ext cx="7313613" cy="2929798"/>
          </a:xfrm>
        </p:spPr>
        <p:txBody>
          <a:bodyPr/>
          <a:lstStyle/>
          <a:p>
            <a:r>
              <a:rPr lang="es-ES" dirty="0"/>
              <a:t>Can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count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objects</a:t>
            </a:r>
            <a:r>
              <a:rPr lang="es-ES" dirty="0"/>
              <a:t>?</a:t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 err="1"/>
              <a:t>Countable</a:t>
            </a:r>
            <a:r>
              <a:rPr lang="es-ES" dirty="0"/>
              <a:t/>
            </a:r>
            <a:br>
              <a:rPr lang="es-ES" dirty="0"/>
            </a:br>
            <a:r>
              <a:rPr lang="es-ES" dirty="0" err="1"/>
              <a:t>Uncountable</a:t>
            </a:r>
            <a:r>
              <a:rPr lang="es-ES" dirty="0"/>
              <a:t> </a:t>
            </a:r>
          </a:p>
        </p:txBody>
      </p:sp>
      <p:pic>
        <p:nvPicPr>
          <p:cNvPr id="6" name="Imagen 5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3"/>
          <a:stretch/>
        </p:blipFill>
        <p:spPr bwMode="auto">
          <a:xfrm>
            <a:off x="7808866" y="2541218"/>
            <a:ext cx="776358" cy="753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48" y="1669364"/>
            <a:ext cx="756920" cy="87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tge relacionada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92" y="3805084"/>
            <a:ext cx="4057577" cy="30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964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8010" y="4313718"/>
            <a:ext cx="3099569" cy="868362"/>
          </a:xfrm>
        </p:spPr>
        <p:txBody>
          <a:bodyPr/>
          <a:lstStyle/>
          <a:p>
            <a:r>
              <a:rPr lang="es-ES" b="1" dirty="0" err="1">
                <a:solidFill>
                  <a:schemeClr val="accent4">
                    <a:lumMod val="75000"/>
                  </a:schemeClr>
                </a:solidFill>
              </a:rPr>
              <a:t>an</a:t>
            </a:r>
            <a:r>
              <a:rPr lang="es-ES" dirty="0"/>
              <a:t> </a:t>
            </a:r>
            <a:r>
              <a:rPr lang="es-ES" dirty="0" err="1"/>
              <a:t>orange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09" y="1512829"/>
            <a:ext cx="3251200" cy="325120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219" y="1512829"/>
            <a:ext cx="3058795" cy="3418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590801" y="6556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prstClr val="black"/>
                </a:solidFill>
                <a:latin typeface="Goudy Old Style"/>
              </a:rPr>
              <a:t>Can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we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count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oranges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?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130306" y="4914988"/>
            <a:ext cx="3400917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>
                <a:solidFill>
                  <a:prstClr val="black"/>
                </a:solidFill>
                <a:latin typeface="Goudy Old Style"/>
              </a:rPr>
              <a:t>two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orange</a:t>
            </a:r>
            <a:r>
              <a:rPr lang="es-ES" b="1" dirty="0" err="1">
                <a:solidFill>
                  <a:srgbClr val="935A0C"/>
                </a:solidFill>
                <a:latin typeface="Goudy Old Style"/>
              </a:rPr>
              <a:t>s</a:t>
            </a:r>
            <a:endParaRPr lang="es-ES" dirty="0">
              <a:solidFill>
                <a:prstClr val="black"/>
              </a:solidFill>
              <a:latin typeface="Goudy Old Style"/>
            </a:endParaRPr>
          </a:p>
        </p:txBody>
      </p:sp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500" y="2210938"/>
            <a:ext cx="4036310" cy="2102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6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75972 -0.0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86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2910"/>
          <a:stretch/>
        </p:blipFill>
        <p:spPr bwMode="auto">
          <a:xfrm>
            <a:off x="2964951" y="1987132"/>
            <a:ext cx="5511557" cy="38501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590801" y="6556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prstClr val="black"/>
                </a:solidFill>
                <a:latin typeface="Goudy Old Style"/>
              </a:rPr>
              <a:t>Can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we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count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rice?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727617" y="4592131"/>
            <a:ext cx="2507638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err="1">
                <a:solidFill>
                  <a:srgbClr val="935A0C"/>
                </a:solidFill>
                <a:latin typeface="Goudy Old Style"/>
              </a:rPr>
              <a:t>some</a:t>
            </a:r>
            <a:r>
              <a:rPr lang="es-ES" b="1" dirty="0">
                <a:solidFill>
                  <a:srgbClr val="935A0C"/>
                </a:solidFill>
                <a:latin typeface="Goudy Old Style"/>
              </a:rPr>
              <a:t> 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rice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6146" r="5711" b="19787"/>
          <a:stretch/>
        </p:blipFill>
        <p:spPr bwMode="auto">
          <a:xfrm>
            <a:off x="12307587" y="2379028"/>
            <a:ext cx="2980055" cy="2099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39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66719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8463" y="4313718"/>
            <a:ext cx="1599009" cy="868362"/>
          </a:xfrm>
        </p:spPr>
        <p:txBody>
          <a:bodyPr/>
          <a:lstStyle/>
          <a:p>
            <a:r>
              <a:rPr lang="es-ES" b="1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s-ES" dirty="0"/>
              <a:t> </a:t>
            </a:r>
            <a:r>
              <a:rPr lang="es-ES" dirty="0" err="1"/>
              <a:t>dog</a:t>
            </a:r>
            <a:endParaRPr lang="es-ES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590801" y="221457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prstClr val="black"/>
                </a:solidFill>
                <a:latin typeface="Goudy Old Style"/>
              </a:rPr>
              <a:t>Can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we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count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dogs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?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582326" y="4914988"/>
            <a:ext cx="267983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>
                <a:solidFill>
                  <a:prstClr val="black"/>
                </a:solidFill>
                <a:latin typeface="Goudy Old Style"/>
              </a:rPr>
              <a:t>four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dog</a:t>
            </a:r>
            <a:r>
              <a:rPr lang="es-ES" b="1" dirty="0" err="1">
                <a:solidFill>
                  <a:srgbClr val="935A0C"/>
                </a:solidFill>
                <a:latin typeface="Goudy Old Style"/>
              </a:rPr>
              <a:t>s</a:t>
            </a:r>
            <a:endParaRPr lang="es-ES" dirty="0">
              <a:solidFill>
                <a:prstClr val="black"/>
              </a:solidFill>
              <a:latin typeface="Goudy Old Style"/>
            </a:endParaRPr>
          </a:p>
        </p:txBody>
      </p:sp>
      <p:pic>
        <p:nvPicPr>
          <p:cNvPr id="8" name="Imagen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74" y="1063542"/>
            <a:ext cx="2382520" cy="354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9590" b="8638"/>
          <a:stretch/>
        </p:blipFill>
        <p:spPr bwMode="auto">
          <a:xfrm>
            <a:off x="5947344" y="1442090"/>
            <a:ext cx="4132760" cy="3739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308" y="2055518"/>
            <a:ext cx="4036310" cy="2102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3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80434 -0.01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26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47"/>
          <a:stretch/>
        </p:blipFill>
        <p:spPr bwMode="auto">
          <a:xfrm>
            <a:off x="5683042" y="1678610"/>
            <a:ext cx="4984959" cy="3503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25" y="1557130"/>
            <a:ext cx="2878884" cy="28715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9974" y="4313718"/>
            <a:ext cx="2625069" cy="868362"/>
          </a:xfrm>
        </p:spPr>
        <p:txBody>
          <a:bodyPr/>
          <a:lstStyle/>
          <a:p>
            <a:r>
              <a:rPr lang="es-ES" b="1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s-ES" dirty="0"/>
              <a:t> </a:t>
            </a:r>
            <a:r>
              <a:rPr lang="es-ES" dirty="0" err="1"/>
              <a:t>student</a:t>
            </a:r>
            <a:endParaRPr lang="es-ES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590801" y="386592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prstClr val="black"/>
                </a:solidFill>
                <a:latin typeface="Goudy Old Style"/>
              </a:rPr>
              <a:t> Can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we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count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students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?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582325" y="4914988"/>
            <a:ext cx="3809588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err="1">
                <a:solidFill>
                  <a:srgbClr val="935A0C"/>
                </a:solidFill>
                <a:latin typeface="Goudy Old Style"/>
              </a:rPr>
              <a:t>some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student</a:t>
            </a:r>
            <a:r>
              <a:rPr lang="es-ES" b="1" dirty="0" err="1">
                <a:solidFill>
                  <a:srgbClr val="935A0C"/>
                </a:solidFill>
                <a:latin typeface="Goudy Old Style"/>
              </a:rPr>
              <a:t>s</a:t>
            </a:r>
            <a:endParaRPr lang="es-ES" dirty="0">
              <a:solidFill>
                <a:prstClr val="black"/>
              </a:solidFill>
              <a:latin typeface="Goudy Old Style"/>
            </a:endParaRPr>
          </a:p>
        </p:txBody>
      </p:sp>
      <p:pic>
        <p:nvPicPr>
          <p:cNvPr id="12" name="Imagen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3909" y="2210938"/>
            <a:ext cx="4036310" cy="2102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0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4287E-7 -4.31745E-6 L -0.78218 0.054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18" y="2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662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350" y="239713"/>
            <a:ext cx="2705100" cy="1682750"/>
          </a:xfrm>
        </p:spPr>
      </p:pic>
      <p:pic>
        <p:nvPicPr>
          <p:cNvPr id="2662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714750"/>
            <a:ext cx="268763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005013"/>
            <a:ext cx="27051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5488" y="220663"/>
            <a:ext cx="2762250" cy="1720850"/>
          </a:xfrm>
        </p:spPr>
      </p:pic>
      <p:pic>
        <p:nvPicPr>
          <p:cNvPr id="2663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2038350"/>
            <a:ext cx="26939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3759200"/>
            <a:ext cx="2763837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79400"/>
            <a:ext cx="26797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068513"/>
            <a:ext cx="276383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73488"/>
            <a:ext cx="276225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0" y="239713"/>
            <a:ext cx="276383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101850"/>
            <a:ext cx="27622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5" y="3765550"/>
            <a:ext cx="276383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306388"/>
            <a:ext cx="2763838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5308600"/>
            <a:ext cx="2489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5303838"/>
            <a:ext cx="24876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5308600"/>
            <a:ext cx="2489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: 圓角 19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fifteen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2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590801" y="6556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prstClr val="black"/>
                </a:solidFill>
                <a:latin typeface="Goudy Old Style"/>
              </a:rPr>
              <a:t>Can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we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count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water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?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147351" y="4592131"/>
            <a:ext cx="3008091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err="1">
                <a:solidFill>
                  <a:srgbClr val="935A0C"/>
                </a:solidFill>
                <a:latin typeface="Goudy Old Style"/>
              </a:rPr>
              <a:t>some</a:t>
            </a:r>
            <a:r>
              <a:rPr lang="es-ES" b="1" dirty="0">
                <a:solidFill>
                  <a:srgbClr val="935A0C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water</a:t>
            </a:r>
            <a:endParaRPr lang="es-ES" dirty="0">
              <a:solidFill>
                <a:prstClr val="black"/>
              </a:solidFill>
              <a:latin typeface="Goudy Old Style"/>
            </a:endParaRPr>
          </a:p>
        </p:txBody>
      </p:sp>
      <p:pic>
        <p:nvPicPr>
          <p:cNvPr id="5" name="Imagen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150" y="1343660"/>
            <a:ext cx="5396230" cy="551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6146" r="5711" b="19787"/>
          <a:stretch/>
        </p:blipFill>
        <p:spPr bwMode="auto">
          <a:xfrm>
            <a:off x="12436736" y="2492187"/>
            <a:ext cx="2980055" cy="2099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175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76562 -0.00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1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1672" y="-1"/>
            <a:ext cx="8338782" cy="1606623"/>
          </a:xfrm>
        </p:spPr>
        <p:txBody>
          <a:bodyPr/>
          <a:lstStyle/>
          <a:p>
            <a:r>
              <a:rPr lang="ca-ES" dirty="0">
                <a:solidFill>
                  <a:schemeClr val="accent4">
                    <a:lumMod val="75000"/>
                  </a:schemeClr>
                </a:solidFill>
                <a:latin typeface="Albertus Extra Bold" panose="020E0802040304020204" pitchFamily="34" charset="0"/>
              </a:rPr>
              <a:t>a/</a:t>
            </a:r>
            <a:r>
              <a:rPr lang="ca-ES" dirty="0" err="1">
                <a:solidFill>
                  <a:schemeClr val="accent4">
                    <a:lumMod val="75000"/>
                  </a:schemeClr>
                </a:solidFill>
                <a:latin typeface="Albertus Extra Bold" panose="020E0802040304020204" pitchFamily="34" charset="0"/>
              </a:rPr>
              <a:t>an</a:t>
            </a:r>
            <a:r>
              <a:rPr lang="ca-ES" dirty="0"/>
              <a:t> </a:t>
            </a:r>
            <a:r>
              <a:rPr lang="ca-ES" sz="3200" dirty="0">
                <a:latin typeface="Arial Black"/>
                <a:cs typeface="Arial Black"/>
              </a:rPr>
              <a:t>+ </a:t>
            </a:r>
            <a:r>
              <a:rPr lang="ca-ES" sz="3200" dirty="0" err="1">
                <a:latin typeface="Arial Black"/>
                <a:cs typeface="Arial Black"/>
              </a:rPr>
              <a:t>countable</a:t>
            </a:r>
            <a:r>
              <a:rPr lang="ca-ES" sz="3200" dirty="0">
                <a:latin typeface="Arial Black"/>
                <a:cs typeface="Arial Black"/>
              </a:rPr>
              <a:t> singular </a:t>
            </a:r>
            <a:r>
              <a:rPr lang="ca-ES" sz="3200" dirty="0" err="1">
                <a:latin typeface="Arial Black"/>
                <a:cs typeface="Arial Black"/>
              </a:rPr>
              <a:t>nouns</a:t>
            </a:r>
            <a:r>
              <a:rPr lang="ca-ES" dirty="0"/>
              <a:t/>
            </a:r>
            <a:br>
              <a:rPr lang="ca-ES" dirty="0"/>
            </a:br>
            <a:r>
              <a:rPr lang="ca-ES" sz="4000" dirty="0" err="1">
                <a:solidFill>
                  <a:schemeClr val="accent4">
                    <a:lumMod val="75000"/>
                  </a:schemeClr>
                </a:solidFill>
                <a:latin typeface="Albertus Extra Bold" panose="020E0802040304020204" pitchFamily="34" charset="0"/>
              </a:rPr>
              <a:t>an</a:t>
            </a:r>
            <a:r>
              <a:rPr lang="ca-ES" sz="4000" dirty="0">
                <a:solidFill>
                  <a:schemeClr val="accent4">
                    <a:lumMod val="75000"/>
                  </a:schemeClr>
                </a:solidFill>
                <a:latin typeface="Albertus Extra Bold" panose="020E0802040304020204" pitchFamily="34" charset="0"/>
              </a:rPr>
              <a:t> </a:t>
            </a:r>
            <a:r>
              <a:rPr lang="ca-ES" sz="2800" dirty="0">
                <a:latin typeface="Arial Black"/>
                <a:cs typeface="Arial Black"/>
              </a:rPr>
              <a:t>+ </a:t>
            </a:r>
            <a:r>
              <a:rPr lang="ca-ES" sz="2800" dirty="0" err="1">
                <a:latin typeface="Arial Black"/>
                <a:cs typeface="Arial Black"/>
              </a:rPr>
              <a:t>vowel</a:t>
            </a:r>
            <a:r>
              <a:rPr lang="ca-ES" sz="4000" dirty="0"/>
              <a:t/>
            </a:r>
            <a:br>
              <a:rPr lang="ca-ES" sz="4000" dirty="0"/>
            </a:br>
            <a:r>
              <a:rPr lang="ca-ES" sz="4000" dirty="0">
                <a:solidFill>
                  <a:schemeClr val="accent4">
                    <a:lumMod val="75000"/>
                  </a:schemeClr>
                </a:solidFill>
                <a:latin typeface="Albertus Extra Bold" panose="020E0802040304020204" pitchFamily="34" charset="0"/>
              </a:rPr>
              <a:t>a</a:t>
            </a:r>
            <a:r>
              <a:rPr lang="ca-ES" sz="4000" dirty="0"/>
              <a:t> </a:t>
            </a:r>
            <a:r>
              <a:rPr lang="ca-ES" sz="2800" dirty="0">
                <a:latin typeface="Arial Black"/>
                <a:cs typeface="Arial Black"/>
              </a:rPr>
              <a:t>+ consonant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259" y="1330541"/>
            <a:ext cx="2048248" cy="2048248"/>
          </a:xfrm>
          <a:prstGeom prst="rect">
            <a:avLst/>
          </a:prstGeom>
        </p:spPr>
      </p:pic>
      <p:pic>
        <p:nvPicPr>
          <p:cNvPr id="5" name="Imagen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762" y="638237"/>
            <a:ext cx="2500603" cy="256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/>
          <a:stretch/>
        </p:blipFill>
        <p:spPr bwMode="auto">
          <a:xfrm>
            <a:off x="4173685" y="3936094"/>
            <a:ext cx="2710801" cy="27386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750" y="3936094"/>
            <a:ext cx="2011250" cy="29843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-2683385" y="1920484"/>
            <a:ext cx="2469072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err="1">
                <a:solidFill>
                  <a:srgbClr val="C47810">
                    <a:lumMod val="75000"/>
                  </a:srgbClr>
                </a:solidFill>
                <a:latin typeface="Goudy Old Style"/>
              </a:rPr>
              <a:t>an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orange</a:t>
            </a:r>
            <a:endParaRPr lang="es-ES" dirty="0">
              <a:solidFill>
                <a:prstClr val="black"/>
              </a:solidFill>
              <a:latin typeface="Goudy Old Style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2067033" y="2768550"/>
            <a:ext cx="2625069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C47810">
                    <a:lumMod val="75000"/>
                  </a:srgbClr>
                </a:solidFill>
                <a:latin typeface="Goudy Old Style"/>
              </a:rPr>
              <a:t>a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student</a:t>
            </a:r>
            <a:endParaRPr lang="es-ES" dirty="0">
              <a:solidFill>
                <a:prstClr val="black"/>
              </a:solidFill>
              <a:latin typeface="Goudy Old Style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-1720597" y="4199418"/>
            <a:ext cx="1506284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C47810">
                    <a:lumMod val="75000"/>
                  </a:srgbClr>
                </a:solidFill>
                <a:latin typeface="Goudy Old Style"/>
              </a:rPr>
              <a:t>a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car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2392024" y="5305400"/>
            <a:ext cx="1599009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C47810">
                    <a:lumMod val="75000"/>
                  </a:srgbClr>
                </a:solidFill>
                <a:latin typeface="Goudy Old Style"/>
              </a:rPr>
              <a:t>a</a:t>
            </a:r>
            <a:r>
              <a:rPr lang="es-ES" dirty="0">
                <a:solidFill>
                  <a:prstClr val="black"/>
                </a:solidFill>
                <a:latin typeface="Goudy Old Style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Goudy Old Style"/>
              </a:rPr>
              <a:t>dog</a:t>
            </a:r>
            <a:endParaRPr lang="es-ES" dirty="0">
              <a:solidFill>
                <a:prstClr val="black"/>
              </a:solidFill>
              <a:latin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99168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87 0.0037 L 0.58021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53737 -0.029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7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36198 -2.9629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-0.37014 -0.065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4800" dirty="0" err="1">
                <a:solidFill>
                  <a:schemeClr val="accent4">
                    <a:lumMod val="75000"/>
                  </a:schemeClr>
                </a:solidFill>
                <a:latin typeface="Albertus Extra Bold" panose="020E0802040304020204" pitchFamily="34" charset="0"/>
              </a:rPr>
              <a:t>some</a:t>
            </a:r>
            <a:r>
              <a:rPr lang="ca-ES" sz="4800" dirty="0"/>
              <a:t>: </a:t>
            </a:r>
            <a:r>
              <a:rPr lang="ca-ES" sz="2800" dirty="0" err="1">
                <a:latin typeface="Arial Black"/>
                <a:cs typeface="Arial Black"/>
              </a:rPr>
              <a:t>affirmative</a:t>
            </a:r>
            <a:r>
              <a:rPr lang="ca-ES" sz="2800" dirty="0">
                <a:latin typeface="Arial Black"/>
                <a:cs typeface="Arial Black"/>
              </a:rPr>
              <a:t> </a:t>
            </a:r>
            <a:r>
              <a:rPr lang="ca-ES" sz="2800" dirty="0" err="1">
                <a:latin typeface="Arial Black"/>
                <a:cs typeface="Arial Black"/>
              </a:rPr>
              <a:t>sentences</a:t>
            </a:r>
            <a:r>
              <a:rPr lang="ca-ES" sz="2800" dirty="0">
                <a:latin typeface="Arial Black"/>
                <a:cs typeface="Arial Black"/>
              </a:rPr>
              <a:t>. </a:t>
            </a:r>
            <a:br>
              <a:rPr lang="ca-ES" sz="2800" dirty="0">
                <a:latin typeface="Arial Black"/>
                <a:cs typeface="Arial Black"/>
              </a:rPr>
            </a:br>
            <a:r>
              <a:rPr lang="ca-ES" sz="2800" dirty="0" err="1">
                <a:latin typeface="Arial Black"/>
                <a:cs typeface="Arial Black"/>
              </a:rPr>
              <a:t>With</a:t>
            </a:r>
            <a:r>
              <a:rPr lang="ca-ES" sz="2800" dirty="0">
                <a:latin typeface="Arial Black"/>
                <a:cs typeface="Arial Black"/>
              </a:rPr>
              <a:t>  </a:t>
            </a:r>
            <a:r>
              <a:rPr lang="ca-ES" sz="2800" dirty="0" err="1">
                <a:latin typeface="Arial Black"/>
                <a:cs typeface="Arial Black"/>
              </a:rPr>
              <a:t>uncoutable</a:t>
            </a:r>
            <a:r>
              <a:rPr lang="ca-ES" sz="2800" dirty="0">
                <a:latin typeface="Arial Black"/>
                <a:cs typeface="Arial Black"/>
              </a:rPr>
              <a:t> </a:t>
            </a:r>
            <a:r>
              <a:rPr lang="ca-ES" sz="2800" dirty="0" err="1">
                <a:latin typeface="Arial Black"/>
                <a:cs typeface="Arial Black"/>
              </a:rPr>
              <a:t>nouns</a:t>
            </a:r>
            <a:endParaRPr lang="ca-ES" sz="2800" dirty="0">
              <a:latin typeface="Arial Black"/>
              <a:cs typeface="Arial Black"/>
            </a:endParaRPr>
          </a:p>
        </p:txBody>
      </p:sp>
      <p:pic>
        <p:nvPicPr>
          <p:cNvPr id="4" name="Imagen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30" y="4316897"/>
            <a:ext cx="3452883" cy="308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2910"/>
          <a:stretch/>
        </p:blipFill>
        <p:spPr bwMode="auto">
          <a:xfrm>
            <a:off x="4158018" y="1487606"/>
            <a:ext cx="3439236" cy="22863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09" y="3773971"/>
            <a:ext cx="4212938" cy="30840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2370912" y="4225485"/>
            <a:ext cx="4394578" cy="691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>
                <a:solidFill>
                  <a:srgbClr val="C47810">
                    <a:lumMod val="75000"/>
                  </a:srgbClr>
                </a:solidFill>
                <a:latin typeface="Albertus Extra Bold" panose="020E0802040304020204" pitchFamily="34" charset="0"/>
              </a:rPr>
              <a:t> some </a:t>
            </a:r>
            <a:r>
              <a:rPr lang="ca-ES" sz="3600" dirty="0">
                <a:solidFill>
                  <a:prstClr val="black"/>
                </a:solidFill>
                <a:latin typeface="Goudy Old Style"/>
              </a:rPr>
              <a:t>water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0668000" y="1981282"/>
            <a:ext cx="4394578" cy="691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>
                <a:solidFill>
                  <a:srgbClr val="C47810">
                    <a:lumMod val="75000"/>
                  </a:srgbClr>
                </a:solidFill>
                <a:latin typeface="Albertus Extra Bold" panose="020E0802040304020204" pitchFamily="34" charset="0"/>
              </a:rPr>
              <a:t>  some </a:t>
            </a:r>
            <a:r>
              <a:rPr lang="ca-ES" sz="3600" dirty="0">
                <a:solidFill>
                  <a:prstClr val="black"/>
                </a:solidFill>
                <a:latin typeface="Goudy Old Style"/>
              </a:rPr>
              <a:t>rice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-4435269" y="3773971"/>
            <a:ext cx="4394578" cy="691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dirty="0">
                <a:solidFill>
                  <a:srgbClr val="C47810">
                    <a:lumMod val="75000"/>
                  </a:srgbClr>
                </a:solidFill>
                <a:latin typeface="Albertus Extra Bold" panose="020E0802040304020204" pitchFamily="34" charset="0"/>
              </a:rPr>
              <a:t>some </a:t>
            </a:r>
            <a:r>
              <a:rPr lang="ca-ES" sz="3600" dirty="0">
                <a:solidFill>
                  <a:prstClr val="black"/>
                </a:solidFill>
                <a:latin typeface="Goudy Old Style"/>
              </a:rPr>
              <a:t>paint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6190" r="6429" b="6904"/>
          <a:stretch/>
        </p:blipFill>
        <p:spPr bwMode="auto">
          <a:xfrm>
            <a:off x="1723445" y="207434"/>
            <a:ext cx="1068917" cy="11641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444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3542 L -0.50434 0.1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9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87 -0.04513 L 0.64792 -0.045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54427 4.8148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69035" y="4904041"/>
            <a:ext cx="1022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新細明體" panose="02020500000000000000" pitchFamily="18" charset="-120"/>
              </a:rPr>
              <a:t>cake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0" name="Picture 2" descr="「cake gif」的圖片搜尋結果">
            <a:extLst>
              <a:ext uri="{FF2B5EF4-FFF2-40B4-BE49-F238E27FC236}">
                <a16:creationId xmlns:a16="http://schemas.microsoft.com/office/drawing/2014/main" xmlns="" id="{DCE288E8-CD17-42C0-B7BA-EA7398955364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4" b="2984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575445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69035" y="4904041"/>
            <a:ext cx="1022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新細明體" panose="02020500000000000000" pitchFamily="18" charset="-120"/>
              </a:rPr>
              <a:t>pizza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074" name="Picture 2" descr="「pizza gif」的圖片搜尋結果">
            <a:extLst>
              <a:ext uri="{FF2B5EF4-FFF2-40B4-BE49-F238E27FC236}">
                <a16:creationId xmlns:a16="http://schemas.microsoft.com/office/drawing/2014/main" xmlns="" id="{53BFCA1D-0F47-4759-9901-1216B4EC7434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4" b="2984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91330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21975" y="4845050"/>
            <a:ext cx="1022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新細明體" panose="02020500000000000000" pitchFamily="18" charset="-120"/>
              </a:rPr>
              <a:t>ice cream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26" name="Picture 2" descr="「ice cream gif」的圖片搜尋結果">
            <a:extLst>
              <a:ext uri="{FF2B5EF4-FFF2-40B4-BE49-F238E27FC236}">
                <a16:creationId xmlns:a16="http://schemas.microsoft.com/office/drawing/2014/main" xmlns="" id="{B5CDC1C4-46A8-4478-A3FF-F127F611C2FF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121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851434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33524" y="4782906"/>
            <a:ext cx="1022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新細明體" panose="02020500000000000000" pitchFamily="18" charset="-120"/>
              </a:rPr>
              <a:t>juice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146" name="Picture 2" descr="「juice gif」的圖片搜尋結果">
            <a:extLst>
              <a:ext uri="{FF2B5EF4-FFF2-40B4-BE49-F238E27FC236}">
                <a16:creationId xmlns:a16="http://schemas.microsoft.com/office/drawing/2014/main" xmlns="" id="{FE333B2D-1B50-4117-A0F3-9A8334E6D761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178513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809237" y="4845050"/>
            <a:ext cx="1022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新細明體" panose="02020500000000000000" pitchFamily="18" charset="-120"/>
              </a:rPr>
              <a:t>milk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122" name="Picture 2" descr="「milk gif」的圖片搜尋結果">
            <a:extLst>
              <a:ext uri="{FF2B5EF4-FFF2-40B4-BE49-F238E27FC236}">
                <a16:creationId xmlns:a16="http://schemas.microsoft.com/office/drawing/2014/main" xmlns="" id="{A59F45F3-4309-4C6B-9D31-72C4E63A04AC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21240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454130" y="4878403"/>
            <a:ext cx="10228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新細明體" panose="02020500000000000000" pitchFamily="18" charset="-120"/>
              </a:rPr>
              <a:t>water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098" name="Picture 2" descr="「glass of water gif」的圖片搜尋結果">
            <a:extLst>
              <a:ext uri="{FF2B5EF4-FFF2-40B4-BE49-F238E27FC236}">
                <a16:creationId xmlns:a16="http://schemas.microsoft.com/office/drawing/2014/main" xmlns="" id="{8C90F644-A779-4EC8-BC0C-464E54768850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b="1410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15310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語音泡泡: 橢圓形 5"/>
          <p:cNvSpPr/>
          <p:nvPr/>
        </p:nvSpPr>
        <p:spPr>
          <a:xfrm>
            <a:off x="6051550" y="527050"/>
            <a:ext cx="5965825" cy="1658938"/>
          </a:xfrm>
          <a:prstGeom prst="wedgeEllipseCallout">
            <a:avLst>
              <a:gd name="adj1" fmla="val -15900"/>
              <a:gd name="adj2" fmla="val 71598"/>
            </a:avLst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  <a:ea typeface="Microsoft JhengHei UI"/>
              </a:rPr>
              <a:t>Do you like ice cream?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sp>
        <p:nvSpPr>
          <p:cNvPr id="8" name="想法泡泡: 雲朵 7"/>
          <p:cNvSpPr/>
          <p:nvPr/>
        </p:nvSpPr>
        <p:spPr>
          <a:xfrm>
            <a:off x="174625" y="407988"/>
            <a:ext cx="5326063" cy="1895475"/>
          </a:xfrm>
          <a:prstGeom prst="cloudCallout">
            <a:avLst>
              <a:gd name="adj1" fmla="val -29117"/>
              <a:gd name="adj2" fmla="val 100341"/>
            </a:avLst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  <a:ea typeface="Microsoft JhengHei UI"/>
              </a:rPr>
              <a:t>Yes, I do.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8194" name="Picture 2" descr="「like ice cream gif」的圖片搜尋結果">
            <a:extLst>
              <a:ext uri="{FF2B5EF4-FFF2-40B4-BE49-F238E27FC236}">
                <a16:creationId xmlns:a16="http://schemas.microsoft.com/office/drawing/2014/main" xmlns="" id="{73ABF2B7-BB03-44F0-BDAD-59908D9B55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5296"/>
            <a:ext cx="5646198" cy="35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「spongebob png」的圖片搜尋結果">
            <a:extLst>
              <a:ext uri="{FF2B5EF4-FFF2-40B4-BE49-F238E27FC236}">
                <a16:creationId xmlns:a16="http://schemas.microsoft.com/office/drawing/2014/main" xmlns="" id="{405B9BA4-38F8-4C36-A935-590144B7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716" y="2579228"/>
            <a:ext cx="4393244" cy="390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141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7651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8" y="1722438"/>
            <a:ext cx="1536700" cy="1550987"/>
          </a:xfrm>
        </p:spPr>
      </p:pic>
      <p:pic>
        <p:nvPicPr>
          <p:cNvPr id="2765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3671888"/>
            <a:ext cx="153670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4037013"/>
            <a:ext cx="15367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2330450"/>
            <a:ext cx="153511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623888"/>
            <a:ext cx="1535112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5222875"/>
            <a:ext cx="15367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517900"/>
            <a:ext cx="15367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1811338"/>
            <a:ext cx="15367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103188"/>
            <a:ext cx="1535112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4237038"/>
            <a:ext cx="153670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2344738"/>
            <a:ext cx="153670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58800"/>
            <a:ext cx="15367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88" y="1035050"/>
            <a:ext cx="15367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0" y="3895725"/>
            <a:ext cx="15367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44988"/>
            <a:ext cx="153670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184150"/>
            <a:ext cx="1535112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: 圓角 19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20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sixteen</a:t>
            </a:r>
            <a:endParaRPr lang="zh-TW" altLang="en-US" sz="20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2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語音泡泡: 橢圓形 5"/>
          <p:cNvSpPr/>
          <p:nvPr/>
        </p:nvSpPr>
        <p:spPr>
          <a:xfrm>
            <a:off x="68002" y="1184009"/>
            <a:ext cx="5965825" cy="1658938"/>
          </a:xfrm>
          <a:prstGeom prst="wedgeEllipseCallout">
            <a:avLst>
              <a:gd name="adj1" fmla="val -28251"/>
              <a:gd name="adj2" fmla="val 71063"/>
            </a:avLst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  <a:ea typeface="Microsoft JhengHei UI"/>
              </a:rPr>
              <a:t>Do you like milk?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sp>
        <p:nvSpPr>
          <p:cNvPr id="8" name="想法泡泡: 雲朵 7"/>
          <p:cNvSpPr/>
          <p:nvPr/>
        </p:nvSpPr>
        <p:spPr>
          <a:xfrm>
            <a:off x="6158174" y="528707"/>
            <a:ext cx="5326063" cy="1895475"/>
          </a:xfrm>
          <a:prstGeom prst="cloudCallout">
            <a:avLst>
              <a:gd name="adj1" fmla="val 12887"/>
              <a:gd name="adj2" fmla="val 103620"/>
            </a:avLst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No, I don’t.</a:t>
            </a:r>
          </a:p>
        </p:txBody>
      </p:sp>
      <p:pic>
        <p:nvPicPr>
          <p:cNvPr id="7172" name="Picture 4" descr="「don't like milk gif」的圖片搜尋結果">
            <a:extLst>
              <a:ext uri="{FF2B5EF4-FFF2-40B4-BE49-F238E27FC236}">
                <a16:creationId xmlns:a16="http://schemas.microsoft.com/office/drawing/2014/main" xmlns="" id="{0AD734C4-5E62-45E5-B0D5-050BC370AD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15" y="3287727"/>
            <a:ext cx="6240570" cy="33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「don't like milk gif」的圖片搜尋結果">
            <a:extLst>
              <a:ext uri="{FF2B5EF4-FFF2-40B4-BE49-F238E27FC236}">
                <a16:creationId xmlns:a16="http://schemas.microsoft.com/office/drawing/2014/main" xmlns="" id="{A60A588A-2F76-44AF-9CAC-173FB22278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87726"/>
            <a:ext cx="3570273" cy="357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57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「hold a cake  gif」的圖片搜尋結果">
            <a:extLst>
              <a:ext uri="{FF2B5EF4-FFF2-40B4-BE49-F238E27FC236}">
                <a16:creationId xmlns:a16="http://schemas.microsoft.com/office/drawing/2014/main" xmlns="" id="{17C2BE51-92C6-42F7-81B6-DC20738B9D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526676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xmlns="" id="{CADB6116-EC74-40EA-BB79-6A0668C1DD4E}"/>
              </a:ext>
            </a:extLst>
          </p:cNvPr>
          <p:cNvSpPr/>
          <p:nvPr/>
        </p:nvSpPr>
        <p:spPr>
          <a:xfrm>
            <a:off x="68002" y="1184009"/>
            <a:ext cx="5965825" cy="1658938"/>
          </a:xfrm>
          <a:prstGeom prst="wedgeEllipseCallout">
            <a:avLst>
              <a:gd name="adj1" fmla="val -28251"/>
              <a:gd name="adj2" fmla="val 71063"/>
            </a:avLst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  <a:ea typeface="Microsoft JhengHei UI"/>
              </a:rPr>
              <a:t>Do you like cake?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  <p:pic>
        <p:nvPicPr>
          <p:cNvPr id="1030" name="Picture 6" descr="「pizza  gif」的圖片搜尋結果">
            <a:extLst>
              <a:ext uri="{FF2B5EF4-FFF2-40B4-BE49-F238E27FC236}">
                <a16:creationId xmlns:a16="http://schemas.microsoft.com/office/drawing/2014/main" xmlns="" id="{C9803865-6015-479C-9CD7-F08594579D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895" y="1559646"/>
            <a:ext cx="3273841" cy="528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想法泡泡: 雲朵 7">
            <a:extLst>
              <a:ext uri="{FF2B5EF4-FFF2-40B4-BE49-F238E27FC236}">
                <a16:creationId xmlns:a16="http://schemas.microsoft.com/office/drawing/2014/main" xmlns="" id="{501935FE-71AA-42DE-9B16-35B020D44CC5}"/>
              </a:ext>
            </a:extLst>
          </p:cNvPr>
          <p:cNvSpPr/>
          <p:nvPr/>
        </p:nvSpPr>
        <p:spPr>
          <a:xfrm>
            <a:off x="6096000" y="236271"/>
            <a:ext cx="5326063" cy="1895475"/>
          </a:xfrm>
          <a:prstGeom prst="cloudCallout">
            <a:avLst>
              <a:gd name="adj1" fmla="val 2886"/>
              <a:gd name="adj2" fmla="val 117202"/>
            </a:avLst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/>
                <a:cs typeface="+mn-cs"/>
              </a:rPr>
              <a:t>No, I don’t.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  <a:ea typeface="Microsoft JhengHei UI"/>
              </a:rPr>
              <a:t>I like pizza.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706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>
            <a:extLst>
              <a:ext uri="{FF2B5EF4-FFF2-40B4-BE49-F238E27FC236}">
                <a16:creationId xmlns:a16="http://schemas.microsoft.com/office/drawing/2014/main" xmlns="" id="{138AC0EE-2731-44EE-A78B-11338F045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87350"/>
            <a:ext cx="10777538" cy="2794000"/>
          </a:xfrm>
        </p:spPr>
        <p:txBody>
          <a:bodyPr/>
          <a:lstStyle/>
          <a:p>
            <a:r>
              <a:rPr lang="en-US" altLang="zh-TW" sz="8800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Review the old and learn the new.</a:t>
            </a:r>
            <a:endParaRPr altLang="zh-TW" sz="8000" dirty="0">
              <a:solidFill>
                <a:schemeClr val="tx2"/>
              </a:solidFill>
            </a:endParaRPr>
          </a:p>
        </p:txBody>
      </p:sp>
      <p:pic>
        <p:nvPicPr>
          <p:cNvPr id="21508" name="圖片 6">
            <a:extLst>
              <a:ext uri="{FF2B5EF4-FFF2-40B4-BE49-F238E27FC236}">
                <a16:creationId xmlns:a16="http://schemas.microsoft.com/office/drawing/2014/main" xmlns="" id="{3015C063-D2C1-4735-9BD8-E7C303929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4020">
            <a:off x="1619425" y="2289227"/>
            <a:ext cx="2315212" cy="439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「pokemons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2" y="2639271"/>
            <a:ext cx="5986987" cy="409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25843" y="2842988"/>
            <a:ext cx="95004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Voiced &amp;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Voiceless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consonants</a:t>
            </a:r>
            <a:endParaRPr lang="zh-TW" altLang="en-US" sz="7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「phonic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16" y="185011"/>
            <a:ext cx="5160344" cy="23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pokemo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613" y="185011"/>
            <a:ext cx="35242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460083" y="5151312"/>
            <a:ext cx="9466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/>
              <a:t>有聲子音 </a:t>
            </a:r>
            <a:r>
              <a:rPr lang="en-US" altLang="zh-TW" sz="7200" dirty="0" smtClean="0"/>
              <a:t>&amp;</a:t>
            </a:r>
            <a:r>
              <a:rPr lang="zh-TW" altLang="en-US" sz="7200" dirty="0" smtClean="0"/>
              <a:t> 無聲子音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183997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926" t="9040" r="29209" b="17062"/>
          <a:stretch/>
        </p:blipFill>
        <p:spPr>
          <a:xfrm>
            <a:off x="1720312" y="0"/>
            <a:ext cx="7702658" cy="69007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2231" y="294468"/>
            <a:ext cx="30844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Voiced</a:t>
            </a:r>
            <a:endParaRPr lang="zh-TW" altLang="en-US" dirty="0">
              <a:solidFill>
                <a:srgbClr val="9A5315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82193" y="450611"/>
            <a:ext cx="42098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Voiceless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19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6893" t="15141" r="37684" b="19322"/>
          <a:stretch/>
        </p:blipFill>
        <p:spPr>
          <a:xfrm>
            <a:off x="1792862" y="0"/>
            <a:ext cx="7749153" cy="68723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2231" y="294468"/>
            <a:ext cx="30844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Voiced</a:t>
            </a:r>
            <a:endParaRPr lang="zh-TW" altLang="en-US" dirty="0">
              <a:solidFill>
                <a:srgbClr val="9A5315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82193" y="450611"/>
            <a:ext cx="42098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Voiceless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94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096" t="8136" r="28870" b="18418"/>
          <a:stretch/>
        </p:blipFill>
        <p:spPr>
          <a:xfrm>
            <a:off x="1844298" y="-9316"/>
            <a:ext cx="7733654" cy="686731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2231" y="294468"/>
            <a:ext cx="30844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Voiced</a:t>
            </a:r>
            <a:endParaRPr lang="zh-TW" altLang="en-US" dirty="0">
              <a:solidFill>
                <a:srgbClr val="9A5315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82193" y="450611"/>
            <a:ext cx="42098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Voiceless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283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097" t="4971" r="29208" b="21356"/>
          <a:stretch/>
        </p:blipFill>
        <p:spPr>
          <a:xfrm>
            <a:off x="1937288" y="0"/>
            <a:ext cx="7657398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2231" y="294468"/>
            <a:ext cx="30844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Voiced</a:t>
            </a:r>
            <a:endParaRPr lang="zh-TW" altLang="en-US" dirty="0">
              <a:solidFill>
                <a:srgbClr val="9A5315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82193" y="450611"/>
            <a:ext cx="42098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Voiceless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784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334" t="4972" r="34972" b="21808"/>
          <a:stretch/>
        </p:blipFill>
        <p:spPr>
          <a:xfrm>
            <a:off x="1757129" y="0"/>
            <a:ext cx="7704665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2231" y="294468"/>
            <a:ext cx="30844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Voiced</a:t>
            </a:r>
            <a:endParaRPr lang="zh-TW" altLang="en-US" dirty="0">
              <a:solidFill>
                <a:srgbClr val="9A5315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82193" y="450611"/>
            <a:ext cx="42098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Voiceless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6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「Give me five gif」的圖片搜尋結果">
            <a:extLst>
              <a:ext uri="{FF2B5EF4-FFF2-40B4-BE49-F238E27FC236}">
                <a16:creationId xmlns:a16="http://schemas.microsoft.com/office/drawing/2014/main" xmlns="" id="{25D1555B-BDF6-428B-9093-AA87BFFD24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756"/>
            <a:ext cx="12192000" cy="689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8555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8675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796925"/>
            <a:ext cx="1889125" cy="2098675"/>
          </a:xfrm>
        </p:spPr>
      </p:pic>
      <p:pic>
        <p:nvPicPr>
          <p:cNvPr id="28676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5013" y="4759325"/>
            <a:ext cx="1887537" cy="2098675"/>
          </a:xfrm>
        </p:spPr>
      </p:pic>
      <p:pic>
        <p:nvPicPr>
          <p:cNvPr id="2867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2774950"/>
            <a:ext cx="1889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215900"/>
            <a:ext cx="18891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2622550"/>
            <a:ext cx="18891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554538"/>
            <a:ext cx="1889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557713"/>
            <a:ext cx="1889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455863"/>
            <a:ext cx="1889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96863"/>
            <a:ext cx="1889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4457700"/>
            <a:ext cx="1889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2424113"/>
            <a:ext cx="188753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25438"/>
            <a:ext cx="1889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88" y="4379913"/>
            <a:ext cx="1887537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2905125"/>
            <a:ext cx="1889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906463"/>
            <a:ext cx="1889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588" y="2143125"/>
            <a:ext cx="1889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588" y="230188"/>
            <a:ext cx="18891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: 圓角 21"/>
          <p:cNvSpPr/>
          <p:nvPr/>
        </p:nvSpPr>
        <p:spPr>
          <a:xfrm>
            <a:off x="668338" y="479425"/>
            <a:ext cx="10993437" cy="5940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altLang="zh-TW" sz="17000" b="1" dirty="0">
                <a:solidFill>
                  <a:srgbClr val="9F8351">
                    <a:lumMod val="50000"/>
                  </a:srgbClr>
                </a:solidFill>
                <a:latin typeface="Comic Sans MS" panose="030F0702030302020204" pitchFamily="66" charset="0"/>
              </a:rPr>
              <a:t>seventeen</a:t>
            </a:r>
            <a:endParaRPr lang="zh-TW" altLang="en-US" sz="17000" b="1" dirty="0">
              <a:solidFill>
                <a:srgbClr val="9F835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7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5 gif」的圖片搜尋結果">
            <a:extLst>
              <a:ext uri="{FF2B5EF4-FFF2-40B4-BE49-F238E27FC236}">
                <a16:creationId xmlns:a16="http://schemas.microsoft.com/office/drawing/2014/main" xmlns="" id="{BCA08687-B6B4-4248-849F-0F0CBBBD3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84" y="279914"/>
            <a:ext cx="2725445" cy="25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0DC07797-108C-4BE5-8E7A-9989BAE04824}"/>
              </a:ext>
            </a:extLst>
          </p:cNvPr>
          <p:cNvSpPr txBox="1"/>
          <p:nvPr/>
        </p:nvSpPr>
        <p:spPr>
          <a:xfrm>
            <a:off x="1328691" y="1536174"/>
            <a:ext cx="101590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latin typeface="Aharoni" panose="02010803020104030203" pitchFamily="2" charset="-79"/>
                <a:cs typeface="Aharoni" panose="02010803020104030203" pitchFamily="2" charset="-79"/>
              </a:rPr>
              <a:t>Give me             </a:t>
            </a:r>
            <a:r>
              <a:rPr lang="en-US" altLang="zh-TW" sz="8000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numbers</a:t>
            </a:r>
            <a:r>
              <a:rPr lang="en-US" altLang="zh-TW" sz="8000" dirty="0">
                <a:latin typeface="Aharoni" panose="02010803020104030203" pitchFamily="2" charset="-79"/>
                <a:cs typeface="Aharoni" panose="02010803020104030203" pitchFamily="2" charset="-79"/>
              </a:rPr>
              <a:t> which are bigger than ten.</a:t>
            </a:r>
            <a:endParaRPr lang="zh-TW" altLang="en-US" sz="8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2294164"/>
      </p:ext>
    </p:extLst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5 gif」的圖片搜尋結果">
            <a:extLst>
              <a:ext uri="{FF2B5EF4-FFF2-40B4-BE49-F238E27FC236}">
                <a16:creationId xmlns:a16="http://schemas.microsoft.com/office/drawing/2014/main" xmlns="" id="{BCA08687-B6B4-4248-849F-0F0CBBBD3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84" y="279914"/>
            <a:ext cx="2725445" cy="25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0DC07797-108C-4BE5-8E7A-9989BAE04824}"/>
              </a:ext>
            </a:extLst>
          </p:cNvPr>
          <p:cNvSpPr txBox="1"/>
          <p:nvPr/>
        </p:nvSpPr>
        <p:spPr>
          <a:xfrm>
            <a:off x="1328691" y="1536174"/>
            <a:ext cx="101590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Give me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food</a:t>
            </a: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 which we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can count.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haroni" panose="02010803020104030203" pitchFamily="2" charset="-79"/>
              <a:ea typeface="Microsoft JhengHei UI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46821184"/>
      </p:ext>
    </p:extLst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5 gif」的圖片搜尋結果">
            <a:extLst>
              <a:ext uri="{FF2B5EF4-FFF2-40B4-BE49-F238E27FC236}">
                <a16:creationId xmlns:a16="http://schemas.microsoft.com/office/drawing/2014/main" xmlns="" id="{BCA08687-B6B4-4248-849F-0F0CBBBD3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84" y="279914"/>
            <a:ext cx="2725445" cy="25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0DC07797-108C-4BE5-8E7A-9989BAE04824}"/>
              </a:ext>
            </a:extLst>
          </p:cNvPr>
          <p:cNvSpPr txBox="1"/>
          <p:nvPr/>
        </p:nvSpPr>
        <p:spPr>
          <a:xfrm>
            <a:off x="1328691" y="1536174"/>
            <a:ext cx="101590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Give me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food</a:t>
            </a: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 which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we can’t count</a:t>
            </a:r>
            <a:r>
              <a:rPr lang="en-US" altLang="zh-TW" sz="8000" dirty="0">
                <a:solidFill>
                  <a:srgbClr val="9A5315"/>
                </a:solidFill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.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haroni" panose="02010803020104030203" pitchFamily="2" charset="-79"/>
              <a:ea typeface="Microsoft JhengHei UI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90836750"/>
      </p:ext>
    </p:extLst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5 gif」的圖片搜尋結果">
            <a:extLst>
              <a:ext uri="{FF2B5EF4-FFF2-40B4-BE49-F238E27FC236}">
                <a16:creationId xmlns:a16="http://schemas.microsoft.com/office/drawing/2014/main" xmlns="" id="{BCA08687-B6B4-4248-849F-0F0CBBBD3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50" y="830330"/>
            <a:ext cx="2725445" cy="25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0DC07797-108C-4BE5-8E7A-9989BAE04824}"/>
              </a:ext>
            </a:extLst>
          </p:cNvPr>
          <p:cNvSpPr txBox="1"/>
          <p:nvPr/>
        </p:nvSpPr>
        <p:spPr>
          <a:xfrm>
            <a:off x="1435222" y="2151727"/>
            <a:ext cx="10159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Give me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weather</a:t>
            </a: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 words.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haroni" panose="02010803020104030203" pitchFamily="2" charset="-79"/>
              <a:ea typeface="Microsoft JhengHei UI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91274928"/>
      </p:ext>
    </p:extLst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5 gif」的圖片搜尋結果">
            <a:extLst>
              <a:ext uri="{FF2B5EF4-FFF2-40B4-BE49-F238E27FC236}">
                <a16:creationId xmlns:a16="http://schemas.microsoft.com/office/drawing/2014/main" xmlns="" id="{BCA08687-B6B4-4248-849F-0F0CBBBD3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50" y="830330"/>
            <a:ext cx="2725445" cy="25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0DC07797-108C-4BE5-8E7A-9989BAE04824}"/>
              </a:ext>
            </a:extLst>
          </p:cNvPr>
          <p:cNvSpPr txBox="1"/>
          <p:nvPr/>
        </p:nvSpPr>
        <p:spPr>
          <a:xfrm>
            <a:off x="1435222" y="2151727"/>
            <a:ext cx="10159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Give me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8000" dirty="0">
                <a:solidFill>
                  <a:srgbClr val="0000FF"/>
                </a:solidFill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actions</a:t>
            </a: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 you can do.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haroni" panose="02010803020104030203" pitchFamily="2" charset="-79"/>
              <a:ea typeface="Microsoft JhengHei UI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1581321"/>
      </p:ext>
    </p:extLst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5 gif」的圖片搜尋結果">
            <a:extLst>
              <a:ext uri="{FF2B5EF4-FFF2-40B4-BE49-F238E27FC236}">
                <a16:creationId xmlns:a16="http://schemas.microsoft.com/office/drawing/2014/main" xmlns="" id="{BCA08687-B6B4-4248-849F-0F0CBBBD3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50" y="830330"/>
            <a:ext cx="2725445" cy="25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0DC07797-108C-4BE5-8E7A-9989BAE04824}"/>
              </a:ext>
            </a:extLst>
          </p:cNvPr>
          <p:cNvSpPr txBox="1"/>
          <p:nvPr/>
        </p:nvSpPr>
        <p:spPr>
          <a:xfrm>
            <a:off x="1435222" y="2151727"/>
            <a:ext cx="10159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Give me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8000" dirty="0">
                <a:solidFill>
                  <a:srgbClr val="0000FF"/>
                </a:solidFill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voiced</a:t>
            </a:r>
            <a:r>
              <a:rPr lang="en-US" altLang="zh-TW" sz="8000" dirty="0">
                <a:solidFill>
                  <a:srgbClr val="9A5315"/>
                </a:solidFill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 consonants</a:t>
            </a: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.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haroni" panose="02010803020104030203" pitchFamily="2" charset="-79"/>
              <a:ea typeface="Microsoft JhengHei UI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080757"/>
      </p:ext>
    </p:extLst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5 gif」的圖片搜尋結果">
            <a:extLst>
              <a:ext uri="{FF2B5EF4-FFF2-40B4-BE49-F238E27FC236}">
                <a16:creationId xmlns:a16="http://schemas.microsoft.com/office/drawing/2014/main" xmlns="" id="{BCA08687-B6B4-4248-849F-0F0CBBBD3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90" y="895467"/>
            <a:ext cx="2725445" cy="25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0DC07797-108C-4BE5-8E7A-9989BAE04824}"/>
              </a:ext>
            </a:extLst>
          </p:cNvPr>
          <p:cNvSpPr txBox="1"/>
          <p:nvPr/>
        </p:nvSpPr>
        <p:spPr>
          <a:xfrm>
            <a:off x="1435222" y="2151727"/>
            <a:ext cx="10159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Give me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voiceless</a:t>
            </a: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haroni" panose="02010803020104030203" pitchFamily="2" charset="-79"/>
                <a:ea typeface="Microsoft JhengHei UI"/>
                <a:cs typeface="Aharoni" panose="02010803020104030203" pitchFamily="2" charset="-79"/>
              </a:rPr>
              <a:t> consonants.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haroni" panose="02010803020104030203" pitchFamily="2" charset="-79"/>
              <a:ea typeface="Microsoft JhengHei UI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43796677"/>
      </p:ext>
    </p:extLst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-135545" y="154983"/>
            <a:ext cx="125071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make new friends </a:t>
            </a:r>
            <a:endParaRPr lang="en-US" altLang="zh-TW" sz="6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defTabSz="457200"/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e-STAR 4!</a:t>
            </a:r>
            <a:endParaRPr lang="zh-TW" altLang="en-US"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pokemon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848" y="2110786"/>
            <a:ext cx="7802347" cy="47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68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042" y="2109263"/>
            <a:ext cx="5894742" cy="3935075"/>
          </a:xfrm>
        </p:spPr>
      </p:pic>
      <p:sp>
        <p:nvSpPr>
          <p:cNvPr id="5" name="文字方塊 4"/>
          <p:cNvSpPr txBox="1"/>
          <p:nvPr/>
        </p:nvSpPr>
        <p:spPr>
          <a:xfrm>
            <a:off x="1580827" y="104775"/>
            <a:ext cx="10211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Listen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and write.</a:t>
            </a:r>
            <a:endParaRPr lang="zh-TW" altLang="en-US" sz="8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writ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382" y="2109263"/>
            <a:ext cx="5067354" cy="427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6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32341"/>
            <a:ext cx="12191999" cy="9448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Eddy </a:t>
            </a:r>
            <a:r>
              <a:rPr lang="en-US" altLang="zh-TW" sz="40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  Peggy    Iris    </a:t>
            </a: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Adam  </a:t>
            </a:r>
            <a:r>
              <a:rPr lang="en-US" altLang="zh-TW" sz="40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 Oliver    </a:t>
            </a: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Una</a:t>
            </a:r>
            <a:endParaRPr lang="zh-TW" altLang="zh-TW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6724" y="1695450"/>
            <a:ext cx="1172527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endParaRPr lang="en-US" altLang="zh-TW" sz="2800" kern="10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457200"/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Hi, everyone! I’m </a:t>
            </a:r>
            <a:r>
              <a:rPr lang="en-US" altLang="zh-TW" sz="3200" kern="100" dirty="0">
                <a:solidFill>
                  <a:prstClr val="black"/>
                </a:solidFill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Owen</a:t>
            </a:r>
            <a:r>
              <a:rPr lang="en-US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</a:p>
          <a:p>
            <a:pPr defTabSz="457200"/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This </a:t>
            </a: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juice is for you. </a:t>
            </a:r>
            <a:endParaRPr lang="en-US" altLang="zh-TW" sz="3600" kern="10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457200"/>
            <a:r>
              <a:rPr lang="en-US" altLang="zh-TW" sz="36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lang="zh-TW" altLang="zh-TW" sz="3600" kern="100" dirty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457200"/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</a:t>
            </a:r>
            <a:r>
              <a:rPr lang="nn-NO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Hi, I’m </a:t>
            </a:r>
            <a:r>
              <a:rPr lang="en-US" altLang="zh-TW" sz="3200" kern="100" dirty="0">
                <a:solidFill>
                  <a:prstClr val="black"/>
                </a:solidFill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Owen</a:t>
            </a:r>
            <a:r>
              <a:rPr lang="nn-NO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nn-NO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I like pizza.</a:t>
            </a:r>
            <a:endParaRPr lang="en-US" altLang="zh-TW" sz="4000" kern="10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457200"/>
            <a:endParaRPr lang="zh-TW" altLang="zh-TW" sz="4000" kern="100" dirty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457200"/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________: Hello, I’m </a:t>
            </a:r>
            <a:r>
              <a:rPr lang="en-US" altLang="zh-TW" sz="3200" kern="100" dirty="0">
                <a:solidFill>
                  <a:prstClr val="black"/>
                </a:solidFill>
                <a:highlight>
                  <a:srgbClr val="000000"/>
                </a:highlight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Owen</a:t>
            </a:r>
            <a:r>
              <a:rPr lang="en-US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I like hot dogs. </a:t>
            </a:r>
            <a:endParaRPr lang="en-US" altLang="zh-TW" sz="4000" kern="100" dirty="0" smtClean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457200"/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4000" kern="100" dirty="0" smtClean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  What </a:t>
            </a:r>
            <a:r>
              <a:rPr lang="en-US" altLang="zh-TW" sz="4000" kern="10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  <a:cs typeface="Times New Roman" panose="02020603050405020304" pitchFamily="18" charset="0"/>
              </a:rPr>
              <a:t>about you?</a:t>
            </a:r>
            <a:endParaRPr lang="zh-TW" altLang="zh-TW" sz="3600" kern="100" dirty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38198" y="1817534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Peggy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8198" y="3601612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Adam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39677" y="4892459"/>
            <a:ext cx="201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Una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_rels/them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0.xml><?xml version="1.0" encoding="utf-8"?>
<a:theme xmlns:a="http://schemas.openxmlformats.org/drawingml/2006/main" name="SunnyMeadow_co_28 print PowerPlugs Templates for PowerPoint">
  <a:themeElements>
    <a:clrScheme name="Office Theme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99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E7B900"/>
      </a:accent6>
      <a:hlink>
        <a:srgbClr val="FF9933"/>
      </a:hlink>
      <a:folHlink>
        <a:srgbClr val="5F5F5F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99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B900"/>
        </a:accent6>
        <a:hlink>
          <a:srgbClr val="FF9933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signerBg_co_18 print PowerPlugs Templates for PowerPoint">
  <a:themeElements>
    <a:clrScheme name="Office Theme 13">
      <a:dk1>
        <a:srgbClr val="000000"/>
      </a:dk1>
      <a:lt1>
        <a:srgbClr val="FFFFFF"/>
      </a:lt1>
      <a:dk2>
        <a:srgbClr val="FF3300"/>
      </a:dk2>
      <a:lt2>
        <a:srgbClr val="C0C0C0"/>
      </a:lt2>
      <a:accent1>
        <a:srgbClr val="0099FF"/>
      </a:accent1>
      <a:accent2>
        <a:srgbClr val="FF9933"/>
      </a:accent2>
      <a:accent3>
        <a:srgbClr val="FFFFFF"/>
      </a:accent3>
      <a:accent4>
        <a:srgbClr val="000000"/>
      </a:accent4>
      <a:accent5>
        <a:srgbClr val="AACAFF"/>
      </a:accent5>
      <a:accent6>
        <a:srgbClr val="E78A2D"/>
      </a:accent6>
      <a:hlink>
        <a:srgbClr val="99CC00"/>
      </a:hlink>
      <a:folHlink>
        <a:srgbClr val="5F5F5F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FF3300"/>
        </a:dk2>
        <a:lt2>
          <a:srgbClr val="C0C0C0"/>
        </a:lt2>
        <a:accent1>
          <a:srgbClr val="0099FF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E78A2D"/>
        </a:accent6>
        <a:hlink>
          <a:srgbClr val="99CC0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SoccerBall03_co_08 print PowerPlugs Templates for PowerPoint">
  <a:themeElements>
    <a:clrScheme name="Office Theme 13">
      <a:dk1>
        <a:srgbClr val="000000"/>
      </a:dk1>
      <a:lt1>
        <a:srgbClr val="F5FEDA"/>
      </a:lt1>
      <a:dk2>
        <a:srgbClr val="A2DC00"/>
      </a:dk2>
      <a:lt2>
        <a:srgbClr val="B2B2B2"/>
      </a:lt2>
      <a:accent1>
        <a:srgbClr val="99CC00"/>
      </a:accent1>
      <a:accent2>
        <a:srgbClr val="FFCC00"/>
      </a:accent2>
      <a:accent3>
        <a:srgbClr val="F9FEEA"/>
      </a:accent3>
      <a:accent4>
        <a:srgbClr val="000000"/>
      </a:accent4>
      <a:accent5>
        <a:srgbClr val="CAE2AA"/>
      </a:accent5>
      <a:accent6>
        <a:srgbClr val="E7B900"/>
      </a:accent6>
      <a:hlink>
        <a:srgbClr val="FF9933"/>
      </a:hlink>
      <a:folHlink>
        <a:srgbClr val="777777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5FEDA"/>
        </a:lt1>
        <a:dk2>
          <a:srgbClr val="A2DC00"/>
        </a:dk2>
        <a:lt2>
          <a:srgbClr val="B2B2B2"/>
        </a:lt2>
        <a:accent1>
          <a:srgbClr val="99CC00"/>
        </a:accent1>
        <a:accent2>
          <a:srgbClr val="FFCC00"/>
        </a:accent2>
        <a:accent3>
          <a:srgbClr val="F9FEEA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99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arGraph_am_22 print">
  <a:themeElements>
    <a:clrScheme name="BarGraph_am_22 print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BarGraph_am_22 pr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arGraph_am_22 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Graph_am_22 pr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Graph_am_22 pr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Graph_am_22 pr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Graph_am_22 pr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Graph_am_22 pr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Graph_am_22 pr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Graph_am_22 pr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Graph_am_22 pr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Graph_am_22 pr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Graph_am_22 pr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Graph_am_22 pr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Graph_am_22 print 13">
        <a:dk1>
          <a:srgbClr val="3E3E5C"/>
        </a:dk1>
        <a:lt1>
          <a:srgbClr val="00CC00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00AE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Graph_am_22 print 14">
        <a:dk1>
          <a:srgbClr val="3E3E5C"/>
        </a:dk1>
        <a:lt1>
          <a:srgbClr val="00CC00"/>
        </a:lt1>
        <a:dk2>
          <a:srgbClr val="666699"/>
        </a:dk2>
        <a:lt2>
          <a:srgbClr val="000000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00AE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Graph_am_22 print 15">
        <a:dk1>
          <a:srgbClr val="3E3E5C"/>
        </a:dk1>
        <a:lt1>
          <a:srgbClr val="FF832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6F27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Graph_am_22 print 16">
        <a:dk1>
          <a:srgbClr val="3E3E5C"/>
        </a:dk1>
        <a:lt1>
          <a:srgbClr val="FFE265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C155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snowywinter_je_10 print PowerPlugs Templates for PowerPoint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8.xml><?xml version="1.0" encoding="utf-8"?>
<a:theme xmlns:a="http://schemas.openxmlformats.org/drawingml/2006/main" name="Tintero">
  <a:themeElements>
    <a:clrScheme name="Tintero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Tintero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inter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0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1.xml><?xml version="1.0" encoding="utf-8"?>
<a:theme xmlns:a="http://schemas.openxmlformats.org/drawingml/2006/main" name="1_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" id="{86FDE985-690B-4742-8A23-B61E7967A7A0}" vid="{3B160C72-539C-4C0A-9888-8581AAC4FE6E}"/>
    </a:ext>
  </a:extLst>
</a:theme>
</file>

<file path=ppt/theme/theme4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1_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ldrenHappy_16x9_TP103461882" id="{8C4E9620-458B-4ED1-A6E2-83A8C75A1A13}" vid="{9427B330-C6D8-40D7-B42F-CC81D7E70B63}"/>
    </a:ext>
  </a:extLst>
</a:theme>
</file>

<file path=ppt/theme/theme7.xml><?xml version="1.0" encoding="utf-8"?>
<a:theme xmlns:a="http://schemas.openxmlformats.org/drawingml/2006/main" name="Hidden Picture Games Template easy vers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usTeam_am_23">
  <a:themeElements>
    <a:clrScheme name="BusTeam_am_23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BusTeam_am_2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sTeam_am_2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eRainbow_co_28 print PowerPlugs Templates for PowerPoint">
  <a:themeElements>
    <a:clrScheme name="Office Theme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0099FF"/>
      </a:accent1>
      <a:accent2>
        <a:srgbClr val="66CCFF"/>
      </a:accent2>
      <a:accent3>
        <a:srgbClr val="FFFFFF"/>
      </a:accent3>
      <a:accent4>
        <a:srgbClr val="000000"/>
      </a:accent4>
      <a:accent5>
        <a:srgbClr val="AACAFF"/>
      </a:accent5>
      <a:accent6>
        <a:srgbClr val="5CB9E7"/>
      </a:accent6>
      <a:hlink>
        <a:srgbClr val="FF6699"/>
      </a:hlink>
      <a:folHlink>
        <a:srgbClr val="5F5F5F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00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5CB9E7"/>
        </a:accent6>
        <a:hlink>
          <a:srgbClr val="FF6699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748</Words>
  <Application>Microsoft Office PowerPoint</Application>
  <PresentationFormat>寬螢幕</PresentationFormat>
  <Paragraphs>234</Paragraphs>
  <Slides>105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21</vt:i4>
      </vt:variant>
      <vt:variant>
        <vt:lpstr>投影片標題</vt:lpstr>
      </vt:variant>
      <vt:variant>
        <vt:i4>105</vt:i4>
      </vt:variant>
    </vt:vector>
  </HeadingPairs>
  <TitlesOfParts>
    <vt:vector size="148" baseType="lpstr">
      <vt:lpstr>Albertus Extra Bold</vt:lpstr>
      <vt:lpstr>Microsoft JhengHei UI</vt:lpstr>
      <vt:lpstr>SimSun</vt:lpstr>
      <vt:lpstr>微軟正黑體</vt:lpstr>
      <vt:lpstr>新細明體</vt:lpstr>
      <vt:lpstr>Aharoni</vt:lpstr>
      <vt:lpstr>Arial</vt:lpstr>
      <vt:lpstr>Arial Black</vt:lpstr>
      <vt:lpstr>Arial Rounded MT Bold</vt:lpstr>
      <vt:lpstr>Calibri</vt:lpstr>
      <vt:lpstr>Calibri Light</vt:lpstr>
      <vt:lpstr>Cambria</vt:lpstr>
      <vt:lpstr>Century Gothic</vt:lpstr>
      <vt:lpstr>Comic Sans MS</vt:lpstr>
      <vt:lpstr>Euphemia</vt:lpstr>
      <vt:lpstr>Goudy Old Style</vt:lpstr>
      <vt:lpstr>Impact</vt:lpstr>
      <vt:lpstr>Rockwell</vt:lpstr>
      <vt:lpstr>Times New Roman</vt:lpstr>
      <vt:lpstr>Trebuchet MS</vt:lpstr>
      <vt:lpstr>Wingdings</vt:lpstr>
      <vt:lpstr>Wingdings 3</vt:lpstr>
      <vt:lpstr>絲縷</vt:lpstr>
      <vt:lpstr>1_絲縷</vt:lpstr>
      <vt:lpstr>Nature Illustration 16x9</vt:lpstr>
      <vt:lpstr>回顧</vt:lpstr>
      <vt:lpstr>1_回顧</vt:lpstr>
      <vt:lpstr>Children Happy 16x9</vt:lpstr>
      <vt:lpstr>Hidden Picture Games Template easy version</vt:lpstr>
      <vt:lpstr>BusTeam_am_23</vt:lpstr>
      <vt:lpstr>TheRainbow_co_28 print PowerPlugs Templates for PowerPoint</vt:lpstr>
      <vt:lpstr>SunnyMeadow_co_28 print PowerPlugs Templates for PowerPoint</vt:lpstr>
      <vt:lpstr>DesignerBg_co_18 print PowerPlugs Templates for PowerPoint</vt:lpstr>
      <vt:lpstr>SoccerBall03_co_08 print PowerPlugs Templates for PowerPoint</vt:lpstr>
      <vt:lpstr>BarGraph_am_22 print</vt:lpstr>
      <vt:lpstr>snowywinter_je_10 print PowerPlugs Templates for PowerPoint</vt:lpstr>
      <vt:lpstr>Back to School 16x9</vt:lpstr>
      <vt:lpstr>Office 佈景主題</vt:lpstr>
      <vt:lpstr>2_回顧</vt:lpstr>
      <vt:lpstr>Tintero</vt:lpstr>
      <vt:lpstr>Day_Dreaming_SHIP_TP102737818</vt:lpstr>
      <vt:lpstr>多面向</vt:lpstr>
      <vt:lpstr>1_多面向</vt:lpstr>
      <vt:lpstr>Review the old and learn the new.</vt:lpstr>
      <vt:lpstr>Let’s count!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Sentence Practice</vt:lpstr>
      <vt:lpstr>Is your brother a cook?</vt:lpstr>
      <vt:lpstr>Is your sister a student?</vt:lpstr>
      <vt:lpstr>PowerPoint 簡報</vt:lpstr>
      <vt:lpstr>PowerPoint 簡報</vt:lpstr>
      <vt:lpstr>PowerPoint 簡報</vt:lpstr>
      <vt:lpstr>dance</vt:lpstr>
      <vt:lpstr>sing</vt:lpstr>
      <vt:lpstr>fly</vt:lpstr>
      <vt:lpstr>jump</vt:lpstr>
      <vt:lpstr>swim</vt:lpstr>
      <vt:lpstr>roller-skate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 banana</vt:lpstr>
      <vt:lpstr>PowerPoint 簡報</vt:lpstr>
      <vt:lpstr>an apple</vt:lpstr>
      <vt:lpstr>PowerPoint 簡報</vt:lpstr>
      <vt:lpstr>an orange</vt:lpstr>
      <vt:lpstr>oranges</vt:lpstr>
      <vt:lpstr>jump</vt:lpstr>
      <vt:lpstr>jump</vt:lpstr>
      <vt:lpstr>fly</vt:lpstr>
      <vt:lpstr>fly</vt:lpstr>
      <vt:lpstr>fly</vt:lpstr>
      <vt:lpstr>fly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Can we count the objects?  Countable Uncountable </vt:lpstr>
      <vt:lpstr>an orange</vt:lpstr>
      <vt:lpstr>PowerPoint 簡報</vt:lpstr>
      <vt:lpstr>a dog</vt:lpstr>
      <vt:lpstr>a student</vt:lpstr>
      <vt:lpstr>PowerPoint 簡報</vt:lpstr>
      <vt:lpstr>a/an + countable singular nouns an + vowel a + consonant</vt:lpstr>
      <vt:lpstr>some: affirmative sentences.  With  uncoutable nouns</vt:lpstr>
      <vt:lpstr>fly</vt:lpstr>
      <vt:lpstr>fly</vt:lpstr>
      <vt:lpstr>fly</vt:lpstr>
      <vt:lpstr>fly</vt:lpstr>
      <vt:lpstr>fly</vt:lpstr>
      <vt:lpstr>fly</vt:lpstr>
      <vt:lpstr>PowerPoint 簡報</vt:lpstr>
      <vt:lpstr>PowerPoint 簡報</vt:lpstr>
      <vt:lpstr>PowerPoint 簡報</vt:lpstr>
      <vt:lpstr>Review the old and learn the new.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the old and learn the new.</dc:title>
  <dc:creator>User</dc:creator>
  <cp:lastModifiedBy>User</cp:lastModifiedBy>
  <cp:revision>69</cp:revision>
  <dcterms:created xsi:type="dcterms:W3CDTF">2020-02-27T08:03:42Z</dcterms:created>
  <dcterms:modified xsi:type="dcterms:W3CDTF">2020-03-03T06:51:14Z</dcterms:modified>
</cp:coreProperties>
</file>